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59" r:id="rId3"/>
    <p:sldId id="257" r:id="rId4"/>
    <p:sldId id="258" r:id="rId5"/>
  </p:sldIdLst>
  <p:sldSz cx="9144000" cy="6858000" type="screen4x3"/>
  <p:notesSz cx="6858000" cy="9144000"/>
  <p:defaultTextStyle>
    <a:lvl1pPr marL="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A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B301B821-A1FF-4177-AEE7-76D212191A09}">
  <a:tblStyle styleId="{B301B821-A1FF-4177-AEE7-76D212191A09}" styleName="Medium Style 9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9DCAF9ED-07DC-4A11-8D7F-57B35C25682E}" styleName="Medium Style 10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793D81CF-94F2-401A-BA57-92F5A7B2D0C5}" styleName="Medium Style 8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FD0F851-EC5A-4D38-B0AD-8093EC10F338}" styleName="Light Style 6">
    <a:wholeTbl>
      <a:tcTxStyle>
        <a:fontRef idx="minor">
          <a:scrgbClr r="0" g="0" b="0"/>
        </a:fontRef>
        <a:schemeClr val="accent5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1FECB4D8-DB02-4DC6-A0A2-4F2EBAE1DC90}" styleName="Medium Style 1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3B4B98B0-60AC-42C2-AFA5-B58CD77FA1E5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0E3FDE45-AF77-4B5C-9715-49D594BDF05E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66" autoAdjust="0"/>
    <p:restoredTop sz="88058" autoAdjust="0"/>
  </p:normalViewPr>
  <p:slideViewPr>
    <p:cSldViewPr>
      <p:cViewPr>
        <p:scale>
          <a:sx n="110" d="100"/>
          <a:sy n="110" d="100"/>
        </p:scale>
        <p:origin x="-714" y="11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endParaRPr lang="it-IT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fld id="{31555DB1-8736-42A3-B48D-2B08FB93332A}" type="datetimeFigureOut">
              <a:rPr lang="it-IT" smtClean="0"/>
              <a:pPr/>
              <a:t>03/09/2012</a:t>
            </a:fld>
            <a:endParaRPr lang="it-IT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endParaRPr lang="it-IT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fld id="{5400D380-E0D7-4EB1-B91E-BFCC7DA7F29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08852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endParaRPr lang="it-IT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fld id="{0BDB199F-A56C-4049-BA04-1447030960FF}" type="datetimeFigureOut">
              <a:pPr/>
              <a:t>28/6/2006</a:t>
            </a:fld>
            <a:endParaRPr lang="it-IT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anchor="ctr"/>
          <a:lstStyle>
            <a:extLst/>
          </a:lstStyle>
          <a:p>
            <a:endParaRPr lang="it-IT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endParaRPr lang="it-IT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fld id="{B3A019F3-8596-4028-9847-CBD3A185B07A}" type="slidenum"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9967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3A019F3-8596-4028-9847-CBD3A185B07A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it-IT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3A019F3-8596-4028-9847-CBD3A185B07A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3A019F3-8596-4028-9847-CBD3A185B07A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3A019F3-8596-4028-9847-CBD3A185B07A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0"/>
          <p:cNvSpPr/>
          <p:nvPr userDrawn="1"/>
        </p:nvSpPr>
        <p:spPr>
          <a:xfrm>
            <a:off x="0" y="3505200"/>
            <a:ext cx="9144000" cy="1143000"/>
          </a:xfrm>
          <a:prstGeom prst="rect">
            <a:avLst/>
          </a:prstGeom>
          <a:solidFill>
            <a:schemeClr val="accent6">
              <a:shade val="75000"/>
            </a:schemeClr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it-IT"/>
          </a:p>
        </p:txBody>
      </p:sp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228600" y="4114800"/>
            <a:ext cx="7239000" cy="533400"/>
          </a:xfrm>
          <a:noFill/>
        </p:spPr>
        <p:txBody>
          <a:bodyPr vert="horz"/>
          <a:lstStyle>
            <a:lvl1pPr algn="l" eaLnBrk="1" latinLnBrk="0" hangingPunct="1">
              <a:defRPr kumimoji="0" lang="it-IT" sz="2000" b="0" cap="all" spc="150" baseline="0">
                <a:solidFill>
                  <a:schemeClr val="bg1"/>
                </a:solidFill>
              </a:defRPr>
            </a:lvl1pPr>
            <a:extLst/>
          </a:lstStyle>
          <a:p>
            <a:pPr eaLnBrk="1" latinLnBrk="0" hangingPunct="1"/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Rectangle 3"/>
          <p:cNvSpPr>
            <a:spLocks noGrp="1"/>
          </p:cNvSpPr>
          <p:nvPr>
            <p:ph type="subTitle" idx="1" hasCustomPrompt="1"/>
          </p:nvPr>
        </p:nvSpPr>
        <p:spPr>
          <a:xfrm>
            <a:off x="228600" y="4706112"/>
            <a:ext cx="6934200" cy="228600"/>
          </a:xfrm>
          <a:solidFill>
            <a:schemeClr val="bg1"/>
          </a:solidFill>
        </p:spPr>
        <p:txBody>
          <a:bodyPr/>
          <a:lstStyle>
            <a:lvl1pPr marL="0" indent="0" algn="l" eaLnBrk="1" latinLnBrk="0" hangingPunct="1">
              <a:buNone/>
              <a:defRPr kumimoji="0" lang="it-IT" sz="1100" b="1">
                <a:solidFill>
                  <a:schemeClr val="accent4">
                    <a:shade val="50000"/>
                  </a:schemeClr>
                </a:solidFill>
              </a:defRPr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r>
              <a:rPr kumimoji="0" lang="it-IT"/>
              <a:t>Fare clic per inserire informazioni sull'autore</a:t>
            </a:r>
          </a:p>
        </p:txBody>
      </p:sp>
      <p:sp>
        <p:nvSpPr>
          <p:cNvPr id="15" name="Rectangle 15"/>
          <p:cNvSpPr>
            <a:spLocks noGrp="1"/>
          </p:cNvSpPr>
          <p:nvPr>
            <p:ph type="sldNum" sz="quarter" idx="11"/>
          </p:nvPr>
        </p:nvSpPr>
        <p:spPr>
          <a:xfrm>
            <a:off x="6477000" y="6477000"/>
            <a:ext cx="1021080" cy="304800"/>
          </a:xfrm>
        </p:spPr>
        <p:txBody>
          <a:bodyPr anchor="ctr"/>
          <a:lstStyle>
            <a:extLst/>
          </a:lstStyle>
          <a:p>
            <a:pPr algn="r"/>
            <a:fld id="{256D3EEF-DE4E-429D-8EC4-DDC531AFF587}" type="slidenum">
              <a:rPr kumimoji="0" lang="it-IT" sz="1000"/>
              <a:pPr algn="r"/>
              <a:t>‹N›</a:t>
            </a:fld>
            <a:endParaRPr kumimoji="0" lang="it-IT"/>
          </a:p>
        </p:txBody>
      </p:sp>
      <p:sp>
        <p:nvSpPr>
          <p:cNvPr id="16" name="Rectangle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extLst/>
          </a:lstStyle>
          <a:p>
            <a:endParaRPr kumimoji="0" lang="it-IT"/>
          </a:p>
        </p:txBody>
      </p:sp>
      <p:pic>
        <p:nvPicPr>
          <p:cNvPr id="30" name="ContosoLogo.jpg"/>
          <p:cNvPicPr>
            <a:picLocks noChangeAspect="1"/>
          </p:cNvPicPr>
          <p:nvPr/>
        </p:nvPicPr>
        <p:blipFill>
          <a:blip r:embed="rId2">
            <a:duotone>
              <a:schemeClr val="accent4"/>
              <a:srgbClr val="FFFFFF"/>
            </a:duotone>
          </a:blip>
          <a:stretch>
            <a:fillRect/>
          </a:stretch>
        </p:blipFill>
        <p:spPr>
          <a:xfrm>
            <a:off x="7696200" y="5791200"/>
            <a:ext cx="1371600" cy="100812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10"/>
          <p:cNvSpPr/>
          <p:nvPr userDrawn="1"/>
        </p:nvSpPr>
        <p:spPr>
          <a:xfrm>
            <a:off x="0" y="0"/>
            <a:ext cx="9144000" cy="403860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it-IT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228600" y="6477000"/>
            <a:ext cx="1600200" cy="304800"/>
          </a:xfrm>
        </p:spPr>
        <p:txBody>
          <a:bodyPr anchor="ctr"/>
          <a:lstStyle>
            <a:lvl1pPr algn="l" eaLnBrk="1" latinLnBrk="0" hangingPunct="1">
              <a:defRPr kumimoji="0" lang="it-IT">
                <a:solidFill>
                  <a:srgbClr val="A0A0A0"/>
                </a:solidFill>
              </a:defRPr>
            </a:lvl1pPr>
            <a:extLst/>
          </a:lstStyle>
          <a:p>
            <a:fld id="{5A8D346D-A53F-433C-9D37-45A337EA482C}" type="datetime1">
              <a:pPr/>
              <a:t>28/6/2006</a:t>
            </a:fld>
            <a:endParaRPr kumimoji="0" lang="it-IT"/>
          </a:p>
        </p:txBody>
      </p:sp>
      <p:sp>
        <p:nvSpPr>
          <p:cNvPr id="12" name="Rectangle 11"/>
          <p:cNvSpPr/>
          <p:nvPr userDrawn="1"/>
        </p:nvSpPr>
        <p:spPr>
          <a:xfrm>
            <a:off x="0" y="4645880"/>
            <a:ext cx="9144000" cy="27432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elementi: 1 in alto, 1 in bas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8077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it-IT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l'intestazione</a:t>
            </a:r>
          </a:p>
        </p:txBody>
      </p:sp>
      <p:sp>
        <p:nvSpPr>
          <p:cNvPr id="15" name="Rectangle 11"/>
          <p:cNvSpPr>
            <a:spLocks noGrp="1"/>
          </p:cNvSpPr>
          <p:nvPr>
            <p:ph sz="quarter" idx="15"/>
          </p:nvPr>
        </p:nvSpPr>
        <p:spPr>
          <a:xfrm>
            <a:off x="301752" y="609600"/>
            <a:ext cx="8074152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17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it-IT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l'intestazione</a:t>
            </a:r>
          </a:p>
        </p:txBody>
      </p:sp>
      <p:sp>
        <p:nvSpPr>
          <p:cNvPr id="18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20" hasCustomPrompt="1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it-IT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l'intestazione</a:t>
            </a:r>
          </a:p>
        </p:txBody>
      </p:sp>
      <p:sp>
        <p:nvSpPr>
          <p:cNvPr id="23" name="Rectangle 11"/>
          <p:cNvSpPr>
            <a:spLocks noGrp="1"/>
          </p:cNvSpPr>
          <p:nvPr>
            <p:ph sz="quarter" idx="21"/>
          </p:nvPr>
        </p:nvSpPr>
        <p:spPr>
          <a:xfrm>
            <a:off x="4416552" y="3547872"/>
            <a:ext cx="3965448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19" name="Rectangle 19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extLst/>
          </a:lstStyle>
          <a:p>
            <a:pPr algn="r"/>
            <a:fld id="{FEC9D3F2-7140-49B9-866C-D21246A5836E}" type="datetime1">
              <a:pPr algn="r"/>
              <a:t>28/6/2006</a:t>
            </a:fld>
            <a:endParaRPr kumimoji="0" lang="it-IT"/>
          </a:p>
        </p:txBody>
      </p:sp>
      <p:sp>
        <p:nvSpPr>
          <p:cNvPr id="20" name="Rectangle 20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it-IT" sz="1000"/>
              <a:pPr algn="r"/>
              <a:t>‹N›</a:t>
            </a:fld>
            <a:endParaRPr kumimoji="0" lang="it-IT"/>
          </a:p>
        </p:txBody>
      </p:sp>
      <p:sp>
        <p:nvSpPr>
          <p:cNvPr id="22" name="Rectangle 22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extLst/>
          </a:lstStyle>
          <a:p>
            <a:endParaRPr kumimoji="0"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eleme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16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it-IT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l'intestazione</a:t>
            </a:r>
          </a:p>
        </p:txBody>
      </p:sp>
      <p:sp>
        <p:nvSpPr>
          <p:cNvPr id="17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18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it-IT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l'intestazione</a:t>
            </a:r>
          </a:p>
        </p:txBody>
      </p:sp>
      <p:sp>
        <p:nvSpPr>
          <p:cNvPr id="20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18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it-IT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l'intestazione</a:t>
            </a:r>
          </a:p>
        </p:txBody>
      </p:sp>
      <p:sp>
        <p:nvSpPr>
          <p:cNvPr id="24" name="Rectangle 11"/>
          <p:cNvSpPr>
            <a:spLocks noGrp="1"/>
          </p:cNvSpPr>
          <p:nvPr>
            <p:ph sz="quarter" idx="19"/>
          </p:nvPr>
        </p:nvSpPr>
        <p:spPr>
          <a:xfrm>
            <a:off x="4419600" y="609600"/>
            <a:ext cx="3962400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20" hasCustomPrompt="1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it-IT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l'intestazione</a:t>
            </a:r>
          </a:p>
        </p:txBody>
      </p:sp>
      <p:sp>
        <p:nvSpPr>
          <p:cNvPr id="26" name="Rectangle 11"/>
          <p:cNvSpPr>
            <a:spLocks noGrp="1"/>
          </p:cNvSpPr>
          <p:nvPr>
            <p:ph sz="quarter" idx="21"/>
          </p:nvPr>
        </p:nvSpPr>
        <p:spPr>
          <a:xfrm>
            <a:off x="4416552" y="3547872"/>
            <a:ext cx="3965448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23" name="Rectangle 23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extLst/>
          </a:lstStyle>
          <a:p>
            <a:pPr algn="r"/>
            <a:fld id="{CBEC585F-C108-48D6-9331-6628A0FBB73B}" type="datetime1">
              <a:pPr algn="r"/>
              <a:t>28/6/2006</a:t>
            </a:fld>
            <a:endParaRPr kumimoji="0" lang="it-IT"/>
          </a:p>
        </p:txBody>
      </p:sp>
      <p:sp>
        <p:nvSpPr>
          <p:cNvPr id="27" name="Rectangle 27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it-IT" sz="1000"/>
              <a:pPr algn="r"/>
              <a:t>‹N›</a:t>
            </a:fld>
            <a:endParaRPr kumimoji="0" lang="it-IT"/>
          </a:p>
        </p:txBody>
      </p:sp>
      <p:sp>
        <p:nvSpPr>
          <p:cNvPr id="28" name="Rectangle 28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extLst/>
          </a:lstStyle>
          <a:p>
            <a:endParaRPr kumimoji="0"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elementi: 1 a sinistra, 3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10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it-IT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l'intestazione</a:t>
            </a:r>
          </a:p>
        </p:txBody>
      </p:sp>
      <p:sp>
        <p:nvSpPr>
          <p:cNvPr id="8" name="Rectangle 11"/>
          <p:cNvSpPr>
            <a:spLocks noGrp="1"/>
          </p:cNvSpPr>
          <p:nvPr>
            <p:ph sz="quarter" idx="16"/>
          </p:nvPr>
        </p:nvSpPr>
        <p:spPr>
          <a:xfrm>
            <a:off x="4419600" y="609600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it-IT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l'intestazione</a:t>
            </a:r>
          </a:p>
        </p:txBody>
      </p:sp>
      <p:sp>
        <p:nvSpPr>
          <p:cNvPr id="20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56388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12" name="Rectangle 8"/>
          <p:cNvSpPr>
            <a:spLocks noGrp="1"/>
          </p:cNvSpPr>
          <p:nvPr>
            <p:ph type="body" sz="quarter" idx="17" hasCustomPrompt="1"/>
          </p:nvPr>
        </p:nvSpPr>
        <p:spPr>
          <a:xfrm>
            <a:off x="4416552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it-IT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l'intestazione</a:t>
            </a:r>
          </a:p>
        </p:txBody>
      </p:sp>
      <p:sp>
        <p:nvSpPr>
          <p:cNvPr id="13" name="Rectangle 11"/>
          <p:cNvSpPr>
            <a:spLocks noGrp="1"/>
          </p:cNvSpPr>
          <p:nvPr>
            <p:ph sz="quarter" idx="18"/>
          </p:nvPr>
        </p:nvSpPr>
        <p:spPr>
          <a:xfrm>
            <a:off x="4416552" y="2569464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14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4419600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it-IT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l'intestazione</a:t>
            </a:r>
          </a:p>
        </p:txBody>
      </p:sp>
      <p:sp>
        <p:nvSpPr>
          <p:cNvPr id="15" name="Rectangle 11"/>
          <p:cNvSpPr>
            <a:spLocks noGrp="1"/>
          </p:cNvSpPr>
          <p:nvPr>
            <p:ph sz="quarter" idx="20"/>
          </p:nvPr>
        </p:nvSpPr>
        <p:spPr>
          <a:xfrm>
            <a:off x="4419600" y="4520184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17" name="Rectangle 17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extLst/>
          </a:lstStyle>
          <a:p>
            <a:pPr algn="r"/>
            <a:fld id="{7293A964-5F5E-47DC-ABD9-08A6A9FFD04F}" type="datetime1">
              <a:pPr algn="r"/>
              <a:t>28/6/2006</a:t>
            </a:fld>
            <a:endParaRPr kumimoji="0" lang="it-IT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it-IT" sz="1000"/>
              <a:pPr algn="r"/>
              <a:t>‹N›</a:t>
            </a:fld>
            <a:endParaRPr kumimoji="0" lang="it-IT"/>
          </a:p>
        </p:txBody>
      </p:sp>
      <p:sp>
        <p:nvSpPr>
          <p:cNvPr id="21" name="Rectangle 21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extLst/>
          </a:lstStyle>
          <a:p>
            <a:endParaRPr kumimoji="0"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elementi: 3 a sinistra, 1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18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4416552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it-IT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l'intestazione</a:t>
            </a:r>
          </a:p>
        </p:txBody>
      </p:sp>
      <p:sp>
        <p:nvSpPr>
          <p:cNvPr id="21" name="Rectangle 11"/>
          <p:cNvSpPr>
            <a:spLocks noGrp="1"/>
          </p:cNvSpPr>
          <p:nvPr>
            <p:ph sz="quarter" idx="15"/>
          </p:nvPr>
        </p:nvSpPr>
        <p:spPr>
          <a:xfrm>
            <a:off x="4416552" y="609600"/>
            <a:ext cx="3962400" cy="56388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9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it-IT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l'intestazione</a:t>
            </a:r>
          </a:p>
        </p:txBody>
      </p:sp>
      <p:sp>
        <p:nvSpPr>
          <p:cNvPr id="10" name="Rectangle 11"/>
          <p:cNvSpPr>
            <a:spLocks noGrp="1"/>
          </p:cNvSpPr>
          <p:nvPr>
            <p:ph sz="quarter" idx="16"/>
          </p:nvPr>
        </p:nvSpPr>
        <p:spPr>
          <a:xfrm>
            <a:off x="304800" y="609600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7" hasCustomPrompt="1"/>
          </p:nvPr>
        </p:nvSpPr>
        <p:spPr>
          <a:xfrm>
            <a:off x="301752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it-IT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l'intestazione</a:t>
            </a:r>
          </a:p>
        </p:txBody>
      </p:sp>
      <p:sp>
        <p:nvSpPr>
          <p:cNvPr id="14" name="Rectangle 11"/>
          <p:cNvSpPr>
            <a:spLocks noGrp="1"/>
          </p:cNvSpPr>
          <p:nvPr>
            <p:ph sz="quarter" idx="18"/>
          </p:nvPr>
        </p:nvSpPr>
        <p:spPr>
          <a:xfrm>
            <a:off x="301752" y="2569464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304800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it-IT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l'intestazione</a:t>
            </a:r>
          </a:p>
        </p:txBody>
      </p:sp>
      <p:sp>
        <p:nvSpPr>
          <p:cNvPr id="16" name="Rectangle 11"/>
          <p:cNvSpPr>
            <a:spLocks noGrp="1"/>
          </p:cNvSpPr>
          <p:nvPr>
            <p:ph sz="quarter" idx="20"/>
          </p:nvPr>
        </p:nvSpPr>
        <p:spPr>
          <a:xfrm>
            <a:off x="304800" y="4520184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17" name="Rectangle 17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extLst/>
          </a:lstStyle>
          <a:p>
            <a:pPr algn="r"/>
            <a:fld id="{968C9C2A-D3B8-4543-8A47-F59C20C16D9A}" type="datetime1">
              <a:pPr algn="r"/>
              <a:t>28/6/2006</a:t>
            </a:fld>
            <a:endParaRPr kumimoji="0" lang="it-IT"/>
          </a:p>
        </p:txBody>
      </p:sp>
      <p:sp>
        <p:nvSpPr>
          <p:cNvPr id="19" name="Rectangle 19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it-IT" sz="1000"/>
              <a:pPr algn="r"/>
              <a:t>‹N›</a:t>
            </a:fld>
            <a:endParaRPr kumimoji="0" lang="it-IT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extLst/>
          </a:lstStyle>
          <a:p>
            <a:endParaRPr kumimoji="0"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elementi: 2 a sinistra, 3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23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it-IT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l'intestazione</a:t>
            </a:r>
          </a:p>
        </p:txBody>
      </p:sp>
      <p:sp>
        <p:nvSpPr>
          <p:cNvPr id="24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it-IT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l'intestazione</a:t>
            </a:r>
          </a:p>
        </p:txBody>
      </p:sp>
      <p:sp>
        <p:nvSpPr>
          <p:cNvPr id="26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28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it-IT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l'intestazione</a:t>
            </a:r>
          </a:p>
        </p:txBody>
      </p:sp>
      <p:sp>
        <p:nvSpPr>
          <p:cNvPr id="29" name="Rectangle 11"/>
          <p:cNvSpPr>
            <a:spLocks noGrp="1"/>
          </p:cNvSpPr>
          <p:nvPr>
            <p:ph sz="quarter" idx="18"/>
          </p:nvPr>
        </p:nvSpPr>
        <p:spPr>
          <a:xfrm>
            <a:off x="4419600" y="609600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31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4416552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it-IT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l'intestazione</a:t>
            </a:r>
          </a:p>
        </p:txBody>
      </p:sp>
      <p:sp>
        <p:nvSpPr>
          <p:cNvPr id="32" name="Rectangle 11"/>
          <p:cNvSpPr>
            <a:spLocks noGrp="1"/>
          </p:cNvSpPr>
          <p:nvPr>
            <p:ph sz="quarter" idx="20"/>
          </p:nvPr>
        </p:nvSpPr>
        <p:spPr>
          <a:xfrm>
            <a:off x="4416552" y="2569464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33" name="Rectangle 8"/>
          <p:cNvSpPr>
            <a:spLocks noGrp="1"/>
          </p:cNvSpPr>
          <p:nvPr>
            <p:ph type="body" sz="quarter" idx="21" hasCustomPrompt="1"/>
          </p:nvPr>
        </p:nvSpPr>
        <p:spPr>
          <a:xfrm>
            <a:off x="4419600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it-IT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l'intestazione</a:t>
            </a:r>
          </a:p>
        </p:txBody>
      </p:sp>
      <p:sp>
        <p:nvSpPr>
          <p:cNvPr id="34" name="Rectangle 11"/>
          <p:cNvSpPr>
            <a:spLocks noGrp="1"/>
          </p:cNvSpPr>
          <p:nvPr>
            <p:ph sz="quarter" idx="22"/>
          </p:nvPr>
        </p:nvSpPr>
        <p:spPr>
          <a:xfrm>
            <a:off x="4419600" y="4520184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16" name="Rectangle 16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extLst/>
          </a:lstStyle>
          <a:p>
            <a:pPr algn="r"/>
            <a:fld id="{29ED4C97-3C5D-482A-99AD-AD992C3024DE}" type="datetime1">
              <a:pPr algn="r"/>
              <a:t>28/6/2006</a:t>
            </a:fld>
            <a:endParaRPr kumimoji="0" lang="it-IT"/>
          </a:p>
        </p:txBody>
      </p:sp>
      <p:sp>
        <p:nvSpPr>
          <p:cNvPr id="17" name="Rectangle 1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it-IT" sz="1000"/>
              <a:pPr algn="r"/>
              <a:t>‹N›</a:t>
            </a:fld>
            <a:endParaRPr kumimoji="0" lang="it-IT"/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extLst/>
          </a:lstStyle>
          <a:p>
            <a:endParaRPr kumimoji="0" lang="it-I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elementi: 3 a sinistra, 2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307848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it-IT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l'intestazione</a:t>
            </a:r>
          </a:p>
        </p:txBody>
      </p:sp>
      <p:sp>
        <p:nvSpPr>
          <p:cNvPr id="22" name="Rectangle 11"/>
          <p:cNvSpPr>
            <a:spLocks noGrp="1"/>
          </p:cNvSpPr>
          <p:nvPr>
            <p:ph sz="quarter" idx="16"/>
          </p:nvPr>
        </p:nvSpPr>
        <p:spPr>
          <a:xfrm>
            <a:off x="307848" y="609600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0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it-IT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l'intestazione</a:t>
            </a:r>
          </a:p>
        </p:txBody>
      </p:sp>
      <p:sp>
        <p:nvSpPr>
          <p:cNvPr id="26" name="Rectangle 11"/>
          <p:cNvSpPr>
            <a:spLocks noGrp="1"/>
          </p:cNvSpPr>
          <p:nvPr>
            <p:ph sz="quarter" idx="18"/>
          </p:nvPr>
        </p:nvSpPr>
        <p:spPr>
          <a:xfrm>
            <a:off x="304800" y="2569464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27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307848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it-IT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l'intestazione</a:t>
            </a:r>
          </a:p>
        </p:txBody>
      </p:sp>
      <p:sp>
        <p:nvSpPr>
          <p:cNvPr id="28" name="Rectangle 11"/>
          <p:cNvSpPr>
            <a:spLocks noGrp="1"/>
          </p:cNvSpPr>
          <p:nvPr>
            <p:ph sz="quarter" idx="20"/>
          </p:nvPr>
        </p:nvSpPr>
        <p:spPr>
          <a:xfrm>
            <a:off x="307848" y="4520184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12" name="Rectangle 8"/>
          <p:cNvSpPr>
            <a:spLocks noGrp="1"/>
          </p:cNvSpPr>
          <p:nvPr>
            <p:ph type="body" sz="quarter" idx="21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it-IT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l'intestazione</a:t>
            </a:r>
          </a:p>
        </p:txBody>
      </p:sp>
      <p:sp>
        <p:nvSpPr>
          <p:cNvPr id="13" name="Rectangle 11"/>
          <p:cNvSpPr>
            <a:spLocks noGrp="1"/>
          </p:cNvSpPr>
          <p:nvPr>
            <p:ph sz="quarter" idx="22"/>
          </p:nvPr>
        </p:nvSpPr>
        <p:spPr>
          <a:xfrm>
            <a:off x="4419600" y="609600"/>
            <a:ext cx="3962400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23" hasCustomPrompt="1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it-IT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l'intestazione</a:t>
            </a:r>
          </a:p>
        </p:txBody>
      </p:sp>
      <p:sp>
        <p:nvSpPr>
          <p:cNvPr id="16" name="Rectangle 11"/>
          <p:cNvSpPr>
            <a:spLocks noGrp="1"/>
          </p:cNvSpPr>
          <p:nvPr>
            <p:ph sz="quarter" idx="24"/>
          </p:nvPr>
        </p:nvSpPr>
        <p:spPr>
          <a:xfrm>
            <a:off x="4416552" y="3547872"/>
            <a:ext cx="3965448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17" name="Rectangle 17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pPr algn="r"/>
            <a:fld id="{3EF8FEE9-63ED-4C1B-8C25-9B47C2DA1E72}" type="datetime1">
              <a:pPr algn="r"/>
              <a:t>28/6/2006</a:t>
            </a:fld>
            <a:endParaRPr kumimoji="0" lang="it-IT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it-IT" sz="1000"/>
              <a:pPr algn="r"/>
              <a:t>‹N›</a:t>
            </a:fld>
            <a:endParaRPr kumimoji="0" lang="it-IT"/>
          </a:p>
        </p:txBody>
      </p:sp>
      <p:sp>
        <p:nvSpPr>
          <p:cNvPr id="23" name="Rectangle 23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kumimoji="0" lang="it-I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, 2 rig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9" name="Rectangle 6"/>
          <p:cNvSpPr/>
          <p:nvPr/>
        </p:nvSpPr>
        <p:spPr>
          <a:xfrm>
            <a:off x="1371600" y="14478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it-IT"/>
          </a:p>
        </p:txBody>
      </p:sp>
      <p:sp>
        <p:nvSpPr>
          <p:cNvPr id="8" name="Rectangle 6"/>
          <p:cNvSpPr/>
          <p:nvPr/>
        </p:nvSpPr>
        <p:spPr>
          <a:xfrm>
            <a:off x="1371600" y="38862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it-IT"/>
          </a:p>
        </p:txBody>
      </p:sp>
      <p:sp>
        <p:nvSpPr>
          <p:cNvPr id="26" name="Rectangle 6"/>
          <p:cNvSpPr/>
          <p:nvPr/>
        </p:nvSpPr>
        <p:spPr>
          <a:xfrm>
            <a:off x="3505200" y="14478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it-IT"/>
          </a:p>
        </p:txBody>
      </p:sp>
      <p:sp>
        <p:nvSpPr>
          <p:cNvPr id="25" name="Rectangle 6"/>
          <p:cNvSpPr/>
          <p:nvPr/>
        </p:nvSpPr>
        <p:spPr>
          <a:xfrm>
            <a:off x="3505200" y="38862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it-IT"/>
          </a:p>
        </p:txBody>
      </p:sp>
      <p:sp>
        <p:nvSpPr>
          <p:cNvPr id="31" name="Rectangle 6"/>
          <p:cNvSpPr/>
          <p:nvPr/>
        </p:nvSpPr>
        <p:spPr>
          <a:xfrm>
            <a:off x="5638800" y="14478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it-IT"/>
          </a:p>
        </p:txBody>
      </p:sp>
      <p:sp>
        <p:nvSpPr>
          <p:cNvPr id="3" name="Rectangle 6"/>
          <p:cNvSpPr/>
          <p:nvPr/>
        </p:nvSpPr>
        <p:spPr>
          <a:xfrm>
            <a:off x="5638800" y="38862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it-IT"/>
          </a:p>
        </p:txBody>
      </p:sp>
      <p:sp>
        <p:nvSpPr>
          <p:cNvPr id="24" name="Rectangle 10"/>
          <p:cNvSpPr>
            <a:spLocks noGrp="1"/>
          </p:cNvSpPr>
          <p:nvPr>
            <p:ph type="pic" sz="quarter" idx="13" hasCustomPrompt="1"/>
          </p:nvPr>
        </p:nvSpPr>
        <p:spPr>
          <a:xfrm>
            <a:off x="1524000" y="1600200"/>
            <a:ext cx="1371600" cy="685800"/>
          </a:xfrm>
        </p:spPr>
        <p:txBody>
          <a:bodyPr/>
          <a:lstStyle>
            <a:extLst/>
          </a:lstStyle>
          <a:p>
            <a:r>
              <a:rPr kumimoji="0" lang="it-IT" baseline="0"/>
              <a:t>Logo aziendale</a:t>
            </a:r>
            <a:endParaRPr kumimoji="0" lang="it-IT"/>
          </a:p>
        </p:txBody>
      </p:sp>
      <p:sp>
        <p:nvSpPr>
          <p:cNvPr id="19" name="Rectangle 10"/>
          <p:cNvSpPr>
            <a:spLocks noGrp="1"/>
          </p:cNvSpPr>
          <p:nvPr>
            <p:ph type="pic" sz="quarter" idx="29" hasCustomPrompt="1"/>
          </p:nvPr>
        </p:nvSpPr>
        <p:spPr>
          <a:xfrm>
            <a:off x="1524000" y="4038600"/>
            <a:ext cx="1371600" cy="685800"/>
          </a:xfrm>
        </p:spPr>
        <p:txBody>
          <a:bodyPr/>
          <a:lstStyle>
            <a:extLst/>
          </a:lstStyle>
          <a:p>
            <a:r>
              <a:rPr kumimoji="0" lang="it-IT" baseline="0"/>
              <a:t>Logo aziendale</a:t>
            </a:r>
            <a:endParaRPr kumimoji="0" lang="it-IT"/>
          </a:p>
        </p:txBody>
      </p:sp>
      <p:sp>
        <p:nvSpPr>
          <p:cNvPr id="27" name="Rectangle 10"/>
          <p:cNvSpPr>
            <a:spLocks noGrp="1"/>
          </p:cNvSpPr>
          <p:nvPr>
            <p:ph type="pic" sz="quarter" idx="17" hasCustomPrompt="1"/>
          </p:nvPr>
        </p:nvSpPr>
        <p:spPr>
          <a:xfrm>
            <a:off x="3657600" y="1600200"/>
            <a:ext cx="1371600" cy="685800"/>
          </a:xfrm>
        </p:spPr>
        <p:txBody>
          <a:bodyPr/>
          <a:lstStyle>
            <a:extLst/>
          </a:lstStyle>
          <a:p>
            <a:r>
              <a:rPr kumimoji="0" lang="it-IT" baseline="0"/>
              <a:t>Logo aziendale</a:t>
            </a:r>
            <a:endParaRPr kumimoji="0" lang="it-IT"/>
          </a:p>
        </p:txBody>
      </p:sp>
      <p:sp>
        <p:nvSpPr>
          <p:cNvPr id="11" name="Rectangle 10"/>
          <p:cNvSpPr>
            <a:spLocks noGrp="1"/>
          </p:cNvSpPr>
          <p:nvPr>
            <p:ph type="pic" sz="quarter" idx="30" hasCustomPrompt="1"/>
          </p:nvPr>
        </p:nvSpPr>
        <p:spPr>
          <a:xfrm>
            <a:off x="3657600" y="4038600"/>
            <a:ext cx="1371600" cy="685800"/>
          </a:xfrm>
        </p:spPr>
        <p:txBody>
          <a:bodyPr/>
          <a:lstStyle>
            <a:extLst/>
          </a:lstStyle>
          <a:p>
            <a:r>
              <a:rPr kumimoji="0" lang="it-IT" baseline="0"/>
              <a:t>Logo aziendale</a:t>
            </a:r>
            <a:endParaRPr kumimoji="0" lang="it-IT"/>
          </a:p>
        </p:txBody>
      </p:sp>
      <p:sp>
        <p:nvSpPr>
          <p:cNvPr id="4" name="Rectangle 10"/>
          <p:cNvSpPr>
            <a:spLocks noGrp="1"/>
          </p:cNvSpPr>
          <p:nvPr>
            <p:ph type="pic" sz="quarter" idx="21" hasCustomPrompt="1"/>
          </p:nvPr>
        </p:nvSpPr>
        <p:spPr>
          <a:xfrm>
            <a:off x="5791200" y="1600200"/>
            <a:ext cx="1371600" cy="685800"/>
          </a:xfrm>
        </p:spPr>
        <p:txBody>
          <a:bodyPr/>
          <a:lstStyle>
            <a:extLst/>
          </a:lstStyle>
          <a:p>
            <a:r>
              <a:rPr kumimoji="0" lang="it-IT" baseline="0"/>
              <a:t>Logo aziendale</a:t>
            </a:r>
            <a:endParaRPr kumimoji="0" lang="it-IT"/>
          </a:p>
        </p:txBody>
      </p:sp>
      <p:sp>
        <p:nvSpPr>
          <p:cNvPr id="15" name="Rectangle 10"/>
          <p:cNvSpPr>
            <a:spLocks noGrp="1"/>
          </p:cNvSpPr>
          <p:nvPr>
            <p:ph type="pic" sz="quarter" idx="31" hasCustomPrompt="1"/>
          </p:nvPr>
        </p:nvSpPr>
        <p:spPr>
          <a:xfrm>
            <a:off x="5791200" y="4038600"/>
            <a:ext cx="1371600" cy="685800"/>
          </a:xfrm>
        </p:spPr>
        <p:txBody>
          <a:bodyPr/>
          <a:lstStyle>
            <a:extLst/>
          </a:lstStyle>
          <a:p>
            <a:r>
              <a:rPr kumimoji="0" lang="it-IT" baseline="0"/>
              <a:t>Logo aziendale</a:t>
            </a:r>
            <a:endParaRPr kumimoji="0" lang="it-IT"/>
          </a:p>
        </p:txBody>
      </p:sp>
      <p:sp>
        <p:nvSpPr>
          <p:cNvPr id="7" name="Rectangle 12"/>
          <p:cNvSpPr>
            <a:spLocks noGrp="1"/>
          </p:cNvSpPr>
          <p:nvPr>
            <p:ph type="body" sz="quarter" idx="14" hasCustomPrompt="1"/>
          </p:nvPr>
        </p:nvSpPr>
        <p:spPr>
          <a:xfrm>
            <a:off x="1524000" y="2895600"/>
            <a:ext cx="1371600" cy="304800"/>
          </a:xfrm>
        </p:spPr>
        <p:txBody>
          <a:bodyPr anchor="ctr"/>
          <a:lstStyle>
            <a:lvl1pPr algn="ctr" eaLnBrk="1" latinLnBrk="0" hangingPunct="1">
              <a:defRPr kumimoji="0" lang="it-IT" b="1"/>
            </a:lvl1pPr>
            <a:extLst/>
          </a:lstStyle>
          <a:p>
            <a:pPr lvl="0"/>
            <a:r>
              <a:rPr kumimoji="0" lang="it-IT"/>
              <a:t>Importo</a:t>
            </a:r>
          </a:p>
        </p:txBody>
      </p:sp>
      <p:sp>
        <p:nvSpPr>
          <p:cNvPr id="28" name="Rectangle 12"/>
          <p:cNvSpPr>
            <a:spLocks noGrp="1"/>
          </p:cNvSpPr>
          <p:nvPr>
            <p:ph type="body" sz="quarter" idx="33" hasCustomPrompt="1"/>
          </p:nvPr>
        </p:nvSpPr>
        <p:spPr>
          <a:xfrm>
            <a:off x="1524000" y="5334000"/>
            <a:ext cx="1371600" cy="304800"/>
          </a:xfrm>
        </p:spPr>
        <p:txBody>
          <a:bodyPr anchor="ctr"/>
          <a:lstStyle>
            <a:lvl1pPr algn="ctr" eaLnBrk="1" latinLnBrk="0" hangingPunct="1">
              <a:defRPr kumimoji="0" lang="it-IT" b="1"/>
            </a:lvl1pPr>
            <a:extLst/>
          </a:lstStyle>
          <a:p>
            <a:pPr lvl="0"/>
            <a:r>
              <a:rPr kumimoji="0" lang="it-IT"/>
              <a:t>Importo</a:t>
            </a:r>
          </a:p>
        </p:txBody>
      </p:sp>
      <p:sp>
        <p:nvSpPr>
          <p:cNvPr id="30" name="Rectangle 12"/>
          <p:cNvSpPr>
            <a:spLocks noGrp="1"/>
          </p:cNvSpPr>
          <p:nvPr>
            <p:ph type="body" sz="quarter" idx="18" hasCustomPrompt="1"/>
          </p:nvPr>
        </p:nvSpPr>
        <p:spPr>
          <a:xfrm>
            <a:off x="3657600" y="2895600"/>
            <a:ext cx="1371600" cy="304800"/>
          </a:xfrm>
        </p:spPr>
        <p:txBody>
          <a:bodyPr anchor="ctr"/>
          <a:lstStyle>
            <a:lvl1pPr algn="ctr" eaLnBrk="1" latinLnBrk="0" hangingPunct="1">
              <a:defRPr kumimoji="0" lang="it-IT" b="1"/>
            </a:lvl1pPr>
            <a:extLst/>
          </a:lstStyle>
          <a:p>
            <a:pPr lvl="0"/>
            <a:r>
              <a:rPr kumimoji="0" lang="it-IT"/>
              <a:t>Importo</a:t>
            </a:r>
          </a:p>
        </p:txBody>
      </p:sp>
      <p:sp>
        <p:nvSpPr>
          <p:cNvPr id="13" name="Rectangle 12"/>
          <p:cNvSpPr>
            <a:spLocks noGrp="1"/>
          </p:cNvSpPr>
          <p:nvPr>
            <p:ph type="body" sz="quarter" idx="34" hasCustomPrompt="1"/>
          </p:nvPr>
        </p:nvSpPr>
        <p:spPr>
          <a:xfrm>
            <a:off x="3657600" y="5334000"/>
            <a:ext cx="1371600" cy="304800"/>
          </a:xfrm>
        </p:spPr>
        <p:txBody>
          <a:bodyPr anchor="ctr"/>
          <a:lstStyle>
            <a:lvl1pPr algn="ctr" eaLnBrk="1" latinLnBrk="0" hangingPunct="1">
              <a:defRPr kumimoji="0" lang="it-IT" b="1"/>
            </a:lvl1pPr>
            <a:extLst/>
          </a:lstStyle>
          <a:p>
            <a:pPr lvl="0"/>
            <a:r>
              <a:rPr kumimoji="0" lang="it-IT"/>
              <a:t>Importo</a:t>
            </a:r>
          </a:p>
        </p:txBody>
      </p:sp>
      <p:sp>
        <p:nvSpPr>
          <p:cNvPr id="14" name="Rectangle 12"/>
          <p:cNvSpPr>
            <a:spLocks noGrp="1"/>
          </p:cNvSpPr>
          <p:nvPr>
            <p:ph type="body" sz="quarter" idx="22" hasCustomPrompt="1"/>
          </p:nvPr>
        </p:nvSpPr>
        <p:spPr>
          <a:xfrm>
            <a:off x="5791200" y="2895600"/>
            <a:ext cx="1371600" cy="304800"/>
          </a:xfrm>
        </p:spPr>
        <p:txBody>
          <a:bodyPr anchor="ctr"/>
          <a:lstStyle>
            <a:lvl1pPr algn="ctr" eaLnBrk="1" latinLnBrk="0" hangingPunct="1">
              <a:defRPr kumimoji="0" lang="it-IT" b="1"/>
            </a:lvl1pPr>
            <a:extLst/>
          </a:lstStyle>
          <a:p>
            <a:pPr lvl="0"/>
            <a:r>
              <a:rPr kumimoji="0" lang="it-IT"/>
              <a:t>Importo</a:t>
            </a:r>
          </a:p>
        </p:txBody>
      </p:sp>
      <p:sp>
        <p:nvSpPr>
          <p:cNvPr id="2" name="Rectangle 12"/>
          <p:cNvSpPr>
            <a:spLocks noGrp="1"/>
          </p:cNvSpPr>
          <p:nvPr>
            <p:ph type="body" sz="quarter" idx="35" hasCustomPrompt="1"/>
          </p:nvPr>
        </p:nvSpPr>
        <p:spPr>
          <a:xfrm>
            <a:off x="5791200" y="5334000"/>
            <a:ext cx="1371600" cy="304800"/>
          </a:xfrm>
        </p:spPr>
        <p:txBody>
          <a:bodyPr anchor="ctr"/>
          <a:lstStyle>
            <a:lvl1pPr algn="ctr" eaLnBrk="1" latinLnBrk="0" hangingPunct="1">
              <a:defRPr kumimoji="0" lang="it-IT" b="1"/>
            </a:lvl1pPr>
            <a:extLst/>
          </a:lstStyle>
          <a:p>
            <a:pPr lvl="0"/>
            <a:r>
              <a:rPr kumimoji="0" lang="it-IT"/>
              <a:t>Importo</a:t>
            </a:r>
          </a:p>
        </p:txBody>
      </p:sp>
      <p:sp>
        <p:nvSpPr>
          <p:cNvPr id="44" name="Rectangle 11"/>
          <p:cNvSpPr>
            <a:spLocks noGrp="1"/>
          </p:cNvSpPr>
          <p:nvPr>
            <p:ph type="body" sz="quarter" idx="15" hasCustomPrompt="1"/>
          </p:nvPr>
        </p:nvSpPr>
        <p:spPr>
          <a:xfrm>
            <a:off x="1524000" y="3200400"/>
            <a:ext cx="1371600" cy="152400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lang="it-IT" sz="800" i="1"/>
            </a:lvl1pPr>
            <a:extLst/>
          </a:lstStyle>
          <a:p>
            <a:pPr lvl="0"/>
            <a:r>
              <a:rPr kumimoji="0" lang="it-IT"/>
              <a:t>Data</a:t>
            </a:r>
          </a:p>
        </p:txBody>
      </p:sp>
      <p:sp>
        <p:nvSpPr>
          <p:cNvPr id="35" name="Rectangle 11"/>
          <p:cNvSpPr>
            <a:spLocks noGrp="1"/>
          </p:cNvSpPr>
          <p:nvPr>
            <p:ph type="body" sz="quarter" idx="37" hasCustomPrompt="1"/>
          </p:nvPr>
        </p:nvSpPr>
        <p:spPr>
          <a:xfrm>
            <a:off x="1524000" y="5638800"/>
            <a:ext cx="1371600" cy="152400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lang="it-IT" sz="800" i="1"/>
            </a:lvl1pPr>
            <a:extLst/>
          </a:lstStyle>
          <a:p>
            <a:pPr lvl="0"/>
            <a:r>
              <a:rPr kumimoji="0" lang="it-IT"/>
              <a:t>Data</a:t>
            </a:r>
          </a:p>
        </p:txBody>
      </p:sp>
      <p:sp>
        <p:nvSpPr>
          <p:cNvPr id="34" name="Rectangle 11"/>
          <p:cNvSpPr>
            <a:spLocks noGrp="1"/>
          </p:cNvSpPr>
          <p:nvPr>
            <p:ph type="body" sz="quarter" idx="19" hasCustomPrompt="1"/>
          </p:nvPr>
        </p:nvSpPr>
        <p:spPr>
          <a:xfrm>
            <a:off x="3657600" y="3200400"/>
            <a:ext cx="1371600" cy="152400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lang="it-IT" sz="800" i="1"/>
            </a:lvl1pPr>
            <a:extLst/>
          </a:lstStyle>
          <a:p>
            <a:pPr lvl="0"/>
            <a:r>
              <a:rPr kumimoji="0" lang="it-IT"/>
              <a:t>Data</a:t>
            </a:r>
          </a:p>
        </p:txBody>
      </p:sp>
      <p:sp>
        <p:nvSpPr>
          <p:cNvPr id="40" name="Rectangle 11"/>
          <p:cNvSpPr>
            <a:spLocks noGrp="1"/>
          </p:cNvSpPr>
          <p:nvPr>
            <p:ph type="body" sz="quarter" idx="38" hasCustomPrompt="1"/>
          </p:nvPr>
        </p:nvSpPr>
        <p:spPr>
          <a:xfrm>
            <a:off x="3657600" y="5638800"/>
            <a:ext cx="1371600" cy="152400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lang="it-IT" sz="800" i="1"/>
            </a:lvl1pPr>
            <a:extLst/>
          </a:lstStyle>
          <a:p>
            <a:pPr lvl="0"/>
            <a:r>
              <a:rPr kumimoji="0" lang="it-IT"/>
              <a:t>Data</a:t>
            </a:r>
          </a:p>
        </p:txBody>
      </p:sp>
      <p:sp>
        <p:nvSpPr>
          <p:cNvPr id="38" name="Rectangle 11"/>
          <p:cNvSpPr>
            <a:spLocks noGrp="1"/>
          </p:cNvSpPr>
          <p:nvPr>
            <p:ph type="body" sz="quarter" idx="23" hasCustomPrompt="1"/>
          </p:nvPr>
        </p:nvSpPr>
        <p:spPr>
          <a:xfrm>
            <a:off x="5791200" y="3200400"/>
            <a:ext cx="1371600" cy="152400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lang="it-IT" sz="800" i="1"/>
            </a:lvl1pPr>
            <a:extLst/>
          </a:lstStyle>
          <a:p>
            <a:pPr lvl="0"/>
            <a:r>
              <a:rPr kumimoji="0" lang="it-IT"/>
              <a:t>Data</a:t>
            </a:r>
          </a:p>
        </p:txBody>
      </p:sp>
      <p:sp>
        <p:nvSpPr>
          <p:cNvPr id="33" name="Rectangle 11"/>
          <p:cNvSpPr>
            <a:spLocks noGrp="1"/>
          </p:cNvSpPr>
          <p:nvPr>
            <p:ph type="body" sz="quarter" idx="39" hasCustomPrompt="1"/>
          </p:nvPr>
        </p:nvSpPr>
        <p:spPr>
          <a:xfrm>
            <a:off x="5791200" y="5638800"/>
            <a:ext cx="1371600" cy="152400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lang="it-IT" sz="800" i="1"/>
            </a:lvl1pPr>
            <a:extLst/>
          </a:lstStyle>
          <a:p>
            <a:pPr lvl="0"/>
            <a:r>
              <a:rPr kumimoji="0" lang="it-IT"/>
              <a:t>Data</a:t>
            </a:r>
          </a:p>
        </p:txBody>
      </p:sp>
      <p:sp>
        <p:nvSpPr>
          <p:cNvPr id="5" name="Rectangle 14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0" y="2286000"/>
            <a:ext cx="1371600" cy="609600"/>
          </a:xfrm>
        </p:spPr>
        <p:txBody>
          <a:bodyPr anchor="ctr"/>
          <a:lstStyle>
            <a:lvl1pPr algn="ctr" eaLnBrk="1" latinLnBrk="0" hangingPunct="1">
              <a:defRPr kumimoji="0" lang="it-IT" sz="800"/>
            </a:lvl1pPr>
            <a:extLst/>
          </a:lstStyle>
          <a:p>
            <a:pPr lvl="0"/>
            <a:r>
              <a:rPr kumimoji="0" lang="it-IT"/>
              <a:t>Descrizione</a:t>
            </a:r>
          </a:p>
        </p:txBody>
      </p:sp>
      <p:sp>
        <p:nvSpPr>
          <p:cNvPr id="56" name="Rectangle 14"/>
          <p:cNvSpPr>
            <a:spLocks noGrp="1"/>
          </p:cNvSpPr>
          <p:nvPr>
            <p:ph type="body" sz="quarter" idx="41" hasCustomPrompt="1"/>
          </p:nvPr>
        </p:nvSpPr>
        <p:spPr>
          <a:xfrm>
            <a:off x="1524000" y="4724400"/>
            <a:ext cx="1371600" cy="609600"/>
          </a:xfrm>
        </p:spPr>
        <p:txBody>
          <a:bodyPr anchor="ctr"/>
          <a:lstStyle>
            <a:lvl1pPr algn="ctr" eaLnBrk="1" latinLnBrk="0" hangingPunct="1">
              <a:defRPr kumimoji="0" lang="it-IT" sz="800"/>
            </a:lvl1pPr>
            <a:extLst/>
          </a:lstStyle>
          <a:p>
            <a:pPr lvl="0"/>
            <a:r>
              <a:rPr kumimoji="0" lang="it-IT"/>
              <a:t>Descrizione</a:t>
            </a:r>
          </a:p>
        </p:txBody>
      </p:sp>
      <p:sp>
        <p:nvSpPr>
          <p:cNvPr id="62" name="Rectangle 14"/>
          <p:cNvSpPr>
            <a:spLocks noGrp="1"/>
          </p:cNvSpPr>
          <p:nvPr>
            <p:ph type="body" sz="quarter" idx="20" hasCustomPrompt="1"/>
          </p:nvPr>
        </p:nvSpPr>
        <p:spPr>
          <a:xfrm>
            <a:off x="3657600" y="2286000"/>
            <a:ext cx="1371600" cy="609600"/>
          </a:xfrm>
        </p:spPr>
        <p:txBody>
          <a:bodyPr anchor="ctr"/>
          <a:lstStyle>
            <a:lvl1pPr algn="ctr" eaLnBrk="1" latinLnBrk="0" hangingPunct="1">
              <a:defRPr kumimoji="0" lang="it-IT" sz="800"/>
            </a:lvl1pPr>
            <a:extLst/>
          </a:lstStyle>
          <a:p>
            <a:pPr lvl="0"/>
            <a:r>
              <a:rPr kumimoji="0" lang="it-IT"/>
              <a:t>Descrizione</a:t>
            </a:r>
          </a:p>
        </p:txBody>
      </p:sp>
      <p:sp>
        <p:nvSpPr>
          <p:cNvPr id="37" name="Rectangle 14"/>
          <p:cNvSpPr>
            <a:spLocks noGrp="1"/>
          </p:cNvSpPr>
          <p:nvPr>
            <p:ph type="body" sz="quarter" idx="42" hasCustomPrompt="1"/>
          </p:nvPr>
        </p:nvSpPr>
        <p:spPr>
          <a:xfrm>
            <a:off x="3657600" y="4724400"/>
            <a:ext cx="1371600" cy="609600"/>
          </a:xfrm>
        </p:spPr>
        <p:txBody>
          <a:bodyPr anchor="ctr"/>
          <a:lstStyle>
            <a:lvl1pPr algn="ctr" eaLnBrk="1" latinLnBrk="0" hangingPunct="1">
              <a:defRPr kumimoji="0" lang="it-IT" sz="800"/>
            </a:lvl1pPr>
            <a:extLst/>
          </a:lstStyle>
          <a:p>
            <a:pPr lvl="0"/>
            <a:r>
              <a:rPr kumimoji="0" lang="it-IT"/>
              <a:t>Descrizione</a:t>
            </a:r>
          </a:p>
        </p:txBody>
      </p:sp>
      <p:sp>
        <p:nvSpPr>
          <p:cNvPr id="41" name="Rectangle 14"/>
          <p:cNvSpPr>
            <a:spLocks noGrp="1"/>
          </p:cNvSpPr>
          <p:nvPr>
            <p:ph type="body" sz="quarter" idx="24" hasCustomPrompt="1"/>
          </p:nvPr>
        </p:nvSpPr>
        <p:spPr>
          <a:xfrm>
            <a:off x="5791200" y="2286000"/>
            <a:ext cx="1371600" cy="609600"/>
          </a:xfrm>
        </p:spPr>
        <p:txBody>
          <a:bodyPr anchor="ctr"/>
          <a:lstStyle>
            <a:lvl1pPr algn="ctr" eaLnBrk="1" latinLnBrk="0" hangingPunct="1">
              <a:defRPr kumimoji="0" lang="it-IT" sz="800"/>
            </a:lvl1pPr>
            <a:extLst/>
          </a:lstStyle>
          <a:p>
            <a:pPr lvl="0"/>
            <a:r>
              <a:rPr kumimoji="0" lang="it-IT"/>
              <a:t>Descrizione</a:t>
            </a:r>
          </a:p>
        </p:txBody>
      </p:sp>
      <p:sp>
        <p:nvSpPr>
          <p:cNvPr id="52" name="Rectangle 14"/>
          <p:cNvSpPr>
            <a:spLocks noGrp="1"/>
          </p:cNvSpPr>
          <p:nvPr>
            <p:ph type="body" sz="quarter" idx="43" hasCustomPrompt="1"/>
          </p:nvPr>
        </p:nvSpPr>
        <p:spPr>
          <a:xfrm>
            <a:off x="5791200" y="4724400"/>
            <a:ext cx="1371600" cy="609600"/>
          </a:xfrm>
        </p:spPr>
        <p:txBody>
          <a:bodyPr anchor="ctr"/>
          <a:lstStyle>
            <a:lvl1pPr algn="ctr" eaLnBrk="1" latinLnBrk="0" hangingPunct="1">
              <a:defRPr kumimoji="0" lang="it-IT" sz="800"/>
            </a:lvl1pPr>
            <a:extLst/>
          </a:lstStyle>
          <a:p>
            <a:pPr lvl="0"/>
            <a:r>
              <a:rPr kumimoji="0" lang="it-IT"/>
              <a:t>Descrizione</a:t>
            </a:r>
          </a:p>
        </p:txBody>
      </p:sp>
      <p:sp>
        <p:nvSpPr>
          <p:cNvPr id="39" name="Rectangle 51"/>
          <p:cNvSpPr>
            <a:spLocks noGrp="1"/>
          </p:cNvSpPr>
          <p:nvPr>
            <p:ph type="body" sz="quarter" idx="46"/>
          </p:nvPr>
        </p:nvSpPr>
        <p:spPr>
          <a:xfrm>
            <a:off x="304800" y="381000"/>
            <a:ext cx="8077200" cy="838200"/>
          </a:xfrm>
        </p:spPr>
        <p:txBody>
          <a:bodyPr/>
          <a:lstStyle>
            <a:lvl1pPr eaLnBrk="1" latinLnBrk="0" hangingPunct="1">
              <a:defRPr kumimoji="0" lang="it-IT" sz="1200"/>
            </a:lvl1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</p:txBody>
      </p:sp>
      <p:sp>
        <p:nvSpPr>
          <p:cNvPr id="42" name="Rectangle 42"/>
          <p:cNvSpPr>
            <a:spLocks noGrp="1"/>
          </p:cNvSpPr>
          <p:nvPr>
            <p:ph type="dt" sz="half" idx="47"/>
          </p:nvPr>
        </p:nvSpPr>
        <p:spPr/>
        <p:txBody>
          <a:bodyPr/>
          <a:lstStyle>
            <a:extLst/>
          </a:lstStyle>
          <a:p>
            <a:pPr algn="r"/>
            <a:fld id="{E8BD303E-7304-41BE-B693-A76D7275A3B0}" type="datetime1">
              <a:pPr algn="r"/>
              <a:t>28/6/2006</a:t>
            </a:fld>
            <a:endParaRPr kumimoji="0" lang="it-IT"/>
          </a:p>
        </p:txBody>
      </p:sp>
      <p:sp>
        <p:nvSpPr>
          <p:cNvPr id="43" name="Rectangle 43"/>
          <p:cNvSpPr>
            <a:spLocks noGrp="1"/>
          </p:cNvSpPr>
          <p:nvPr>
            <p:ph type="sldNum" sz="quarter" idx="48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it-IT" sz="1000"/>
              <a:pPr algn="r"/>
              <a:t>‹N›</a:t>
            </a:fld>
            <a:endParaRPr kumimoji="0" lang="it-IT"/>
          </a:p>
        </p:txBody>
      </p:sp>
      <p:sp>
        <p:nvSpPr>
          <p:cNvPr id="45" name="Rectangle 45"/>
          <p:cNvSpPr>
            <a:spLocks noGrp="1"/>
          </p:cNvSpPr>
          <p:nvPr>
            <p:ph type="ftr" sz="quarter" idx="49"/>
          </p:nvPr>
        </p:nvSpPr>
        <p:spPr/>
        <p:txBody>
          <a:bodyPr/>
          <a:lstStyle>
            <a:extLst/>
          </a:lstStyle>
          <a:p>
            <a:endParaRPr kumimoji="0"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7" name="Rectangle 37"/>
          <p:cNvSpPr>
            <a:spLocks noGrp="1"/>
          </p:cNvSpPr>
          <p:nvPr>
            <p:ph type="body" sz="quarter" idx="13" hasCustomPrompt="1"/>
          </p:nvPr>
        </p:nvSpPr>
        <p:spPr>
          <a:xfrm>
            <a:off x="310896" y="3810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it-IT" sz="1100"/>
            </a:lvl1pPr>
            <a:extLst/>
          </a:lstStyle>
          <a:p>
            <a:pPr lvl="0"/>
            <a:r>
              <a:rPr kumimoji="0" lang="it-IT"/>
              <a:t>Fare clic per inserire una voce dell'agenda</a:t>
            </a:r>
          </a:p>
        </p:txBody>
      </p:sp>
      <p:sp>
        <p:nvSpPr>
          <p:cNvPr id="43" name="Rectangle 37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" y="838200"/>
            <a:ext cx="7391400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it-IT" sz="1100"/>
            </a:lvl1pPr>
            <a:extLst/>
          </a:lstStyle>
          <a:p>
            <a:pPr lvl="0"/>
            <a:r>
              <a:rPr kumimoji="0" lang="it-IT"/>
              <a:t>Fare clic per inserire una voce dell'agenda</a:t>
            </a:r>
          </a:p>
        </p:txBody>
      </p:sp>
      <p:sp>
        <p:nvSpPr>
          <p:cNvPr id="41" name="Rectangle 37"/>
          <p:cNvSpPr>
            <a:spLocks noGrp="1"/>
          </p:cNvSpPr>
          <p:nvPr>
            <p:ph type="body" sz="quarter" idx="17" hasCustomPrompt="1"/>
          </p:nvPr>
        </p:nvSpPr>
        <p:spPr>
          <a:xfrm>
            <a:off x="310896" y="12954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it-IT" sz="1100"/>
            </a:lvl1pPr>
            <a:extLst/>
          </a:lstStyle>
          <a:p>
            <a:pPr lvl="0"/>
            <a:r>
              <a:rPr kumimoji="0" lang="it-IT"/>
              <a:t>Fare clic per inserire una voce dell'agenda</a:t>
            </a:r>
          </a:p>
        </p:txBody>
      </p:sp>
      <p:sp>
        <p:nvSpPr>
          <p:cNvPr id="45" name="Rectangle 37"/>
          <p:cNvSpPr>
            <a:spLocks noGrp="1"/>
          </p:cNvSpPr>
          <p:nvPr>
            <p:ph type="body" sz="quarter" idx="19" hasCustomPrompt="1"/>
          </p:nvPr>
        </p:nvSpPr>
        <p:spPr>
          <a:xfrm>
            <a:off x="310896" y="17526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it-IT" sz="1100" baseline="0"/>
            </a:lvl1pPr>
            <a:extLst/>
          </a:lstStyle>
          <a:p>
            <a:pPr lvl="0"/>
            <a:r>
              <a:rPr kumimoji="0" lang="it-IT"/>
              <a:t>Fare clic per inserire una voce dell'agenda</a:t>
            </a:r>
          </a:p>
        </p:txBody>
      </p:sp>
      <p:sp>
        <p:nvSpPr>
          <p:cNvPr id="47" name="Rectangle 37"/>
          <p:cNvSpPr>
            <a:spLocks noGrp="1"/>
          </p:cNvSpPr>
          <p:nvPr>
            <p:ph type="body" sz="quarter" idx="21" hasCustomPrompt="1"/>
          </p:nvPr>
        </p:nvSpPr>
        <p:spPr>
          <a:xfrm>
            <a:off x="310896" y="22098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it-IT" sz="1100" baseline="0"/>
            </a:lvl1pPr>
            <a:extLst/>
          </a:lstStyle>
          <a:p>
            <a:pPr lvl="0"/>
            <a:r>
              <a:rPr kumimoji="0" lang="it-IT"/>
              <a:t>Fare clic per inserire una voce dell'agenda</a:t>
            </a:r>
          </a:p>
        </p:txBody>
      </p:sp>
      <p:sp>
        <p:nvSpPr>
          <p:cNvPr id="49" name="Rectangle 37"/>
          <p:cNvSpPr>
            <a:spLocks noGrp="1"/>
          </p:cNvSpPr>
          <p:nvPr>
            <p:ph type="body" sz="quarter" idx="23" hasCustomPrompt="1"/>
          </p:nvPr>
        </p:nvSpPr>
        <p:spPr>
          <a:xfrm>
            <a:off x="310896" y="26670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it-IT" sz="1100"/>
            </a:lvl1pPr>
            <a:extLst/>
          </a:lstStyle>
          <a:p>
            <a:pPr lvl="0"/>
            <a:r>
              <a:rPr kumimoji="0" lang="it-IT"/>
              <a:t>Fare clic per inserire una voce dell'agenda</a:t>
            </a:r>
          </a:p>
        </p:txBody>
      </p:sp>
      <p:sp>
        <p:nvSpPr>
          <p:cNvPr id="51" name="Rectangle 37"/>
          <p:cNvSpPr>
            <a:spLocks noGrp="1"/>
          </p:cNvSpPr>
          <p:nvPr>
            <p:ph type="body" sz="quarter" idx="25" hasCustomPrompt="1"/>
          </p:nvPr>
        </p:nvSpPr>
        <p:spPr>
          <a:xfrm>
            <a:off x="310896" y="31242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it-IT" sz="1100"/>
            </a:lvl1pPr>
            <a:extLst/>
          </a:lstStyle>
          <a:p>
            <a:pPr lvl="0"/>
            <a:r>
              <a:rPr kumimoji="0" lang="it-IT"/>
              <a:t>Fare clic per inserire una voce dell'agenda</a:t>
            </a:r>
          </a:p>
        </p:txBody>
      </p:sp>
      <p:sp>
        <p:nvSpPr>
          <p:cNvPr id="53" name="Rectangle 37"/>
          <p:cNvSpPr>
            <a:spLocks noGrp="1"/>
          </p:cNvSpPr>
          <p:nvPr>
            <p:ph type="body" sz="quarter" idx="27" hasCustomPrompt="1"/>
          </p:nvPr>
        </p:nvSpPr>
        <p:spPr>
          <a:xfrm>
            <a:off x="310896" y="35814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it-IT" sz="1100"/>
            </a:lvl1pPr>
            <a:extLst/>
          </a:lstStyle>
          <a:p>
            <a:pPr lvl="0"/>
            <a:r>
              <a:rPr kumimoji="0" lang="it-IT"/>
              <a:t>Fare clic per inserire una voce dell'agenda</a:t>
            </a:r>
          </a:p>
        </p:txBody>
      </p:sp>
      <p:sp>
        <p:nvSpPr>
          <p:cNvPr id="55" name="Rectangle 37"/>
          <p:cNvSpPr>
            <a:spLocks noGrp="1"/>
          </p:cNvSpPr>
          <p:nvPr>
            <p:ph type="body" sz="quarter" idx="29" hasCustomPrompt="1"/>
          </p:nvPr>
        </p:nvSpPr>
        <p:spPr>
          <a:xfrm>
            <a:off x="310896" y="40386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it-IT" sz="1100" baseline="0"/>
            </a:lvl1pPr>
            <a:extLst/>
          </a:lstStyle>
          <a:p>
            <a:pPr lvl="0"/>
            <a:r>
              <a:rPr kumimoji="0" lang="it-IT"/>
              <a:t>Fare clic per inserire una voce dell'agenda</a:t>
            </a:r>
          </a:p>
        </p:txBody>
      </p:sp>
      <p:sp>
        <p:nvSpPr>
          <p:cNvPr id="57" name="Rectangle 37"/>
          <p:cNvSpPr>
            <a:spLocks noGrp="1"/>
          </p:cNvSpPr>
          <p:nvPr>
            <p:ph type="body" sz="quarter" idx="31" hasCustomPrompt="1"/>
          </p:nvPr>
        </p:nvSpPr>
        <p:spPr>
          <a:xfrm>
            <a:off x="310896" y="44958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it-IT" sz="1100"/>
            </a:lvl1pPr>
            <a:extLst/>
          </a:lstStyle>
          <a:p>
            <a:pPr lvl="0"/>
            <a:r>
              <a:rPr kumimoji="0" lang="it-IT"/>
              <a:t>Fare clic per inserire una voce dell'agenda</a:t>
            </a:r>
          </a:p>
        </p:txBody>
      </p:sp>
      <p:sp>
        <p:nvSpPr>
          <p:cNvPr id="26" name="Rectangle 37"/>
          <p:cNvSpPr>
            <a:spLocks noGrp="1"/>
          </p:cNvSpPr>
          <p:nvPr>
            <p:ph type="body" sz="quarter" idx="33" hasCustomPrompt="1"/>
          </p:nvPr>
        </p:nvSpPr>
        <p:spPr>
          <a:xfrm>
            <a:off x="310896" y="49530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it-IT" sz="1100"/>
            </a:lvl1pPr>
            <a:extLst/>
          </a:lstStyle>
          <a:p>
            <a:pPr lvl="0"/>
            <a:r>
              <a:rPr kumimoji="0" lang="it-IT"/>
              <a:t>Fare clic per inserire una voce dell'agenda</a:t>
            </a:r>
          </a:p>
        </p:txBody>
      </p:sp>
      <p:sp>
        <p:nvSpPr>
          <p:cNvPr id="28" name="Rectangle 37"/>
          <p:cNvSpPr>
            <a:spLocks noGrp="1"/>
          </p:cNvSpPr>
          <p:nvPr>
            <p:ph type="body" sz="quarter" idx="35" hasCustomPrompt="1"/>
          </p:nvPr>
        </p:nvSpPr>
        <p:spPr>
          <a:xfrm>
            <a:off x="310896" y="54102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it-IT" sz="1100"/>
            </a:lvl1pPr>
            <a:extLst/>
          </a:lstStyle>
          <a:p>
            <a:pPr lvl="0"/>
            <a:r>
              <a:rPr kumimoji="0" lang="it-IT"/>
              <a:t>Fare clic per inserire una voce dell'agenda</a:t>
            </a:r>
          </a:p>
        </p:txBody>
      </p:sp>
      <p:sp>
        <p:nvSpPr>
          <p:cNvPr id="98" name="Rectangle 37"/>
          <p:cNvSpPr>
            <a:spLocks noGrp="1"/>
          </p:cNvSpPr>
          <p:nvPr>
            <p:ph type="body" sz="quarter" idx="14" hasCustomPrompt="1"/>
          </p:nvPr>
        </p:nvSpPr>
        <p:spPr>
          <a:xfrm>
            <a:off x="7696200" y="3810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it-IT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N. pagina</a:t>
            </a:r>
          </a:p>
        </p:txBody>
      </p:sp>
      <p:sp>
        <p:nvSpPr>
          <p:cNvPr id="44" name="Rectangle 37"/>
          <p:cNvSpPr>
            <a:spLocks noGrp="1"/>
          </p:cNvSpPr>
          <p:nvPr>
            <p:ph type="body" sz="quarter" idx="16" hasCustomPrompt="1"/>
          </p:nvPr>
        </p:nvSpPr>
        <p:spPr>
          <a:xfrm>
            <a:off x="7696200" y="8382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it-IT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N. pagina</a:t>
            </a:r>
          </a:p>
        </p:txBody>
      </p:sp>
      <p:sp>
        <p:nvSpPr>
          <p:cNvPr id="42" name="Rectangle 37"/>
          <p:cNvSpPr>
            <a:spLocks noGrp="1"/>
          </p:cNvSpPr>
          <p:nvPr>
            <p:ph type="body" sz="quarter" idx="18" hasCustomPrompt="1"/>
          </p:nvPr>
        </p:nvSpPr>
        <p:spPr>
          <a:xfrm>
            <a:off x="7696200" y="12954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it-IT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N. pagina</a:t>
            </a:r>
          </a:p>
        </p:txBody>
      </p:sp>
      <p:sp>
        <p:nvSpPr>
          <p:cNvPr id="46" name="Rectangle 37"/>
          <p:cNvSpPr>
            <a:spLocks noGrp="1"/>
          </p:cNvSpPr>
          <p:nvPr>
            <p:ph type="body" sz="quarter" idx="20" hasCustomPrompt="1"/>
          </p:nvPr>
        </p:nvSpPr>
        <p:spPr>
          <a:xfrm>
            <a:off x="7696200" y="17526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it-IT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N. pagina</a:t>
            </a:r>
          </a:p>
        </p:txBody>
      </p:sp>
      <p:sp>
        <p:nvSpPr>
          <p:cNvPr id="48" name="Rectangle 37"/>
          <p:cNvSpPr>
            <a:spLocks noGrp="1"/>
          </p:cNvSpPr>
          <p:nvPr>
            <p:ph type="body" sz="quarter" idx="22" hasCustomPrompt="1"/>
          </p:nvPr>
        </p:nvSpPr>
        <p:spPr>
          <a:xfrm>
            <a:off x="7696200" y="22098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it-IT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N. pagina</a:t>
            </a:r>
          </a:p>
        </p:txBody>
      </p:sp>
      <p:sp>
        <p:nvSpPr>
          <p:cNvPr id="50" name="Rectangle 37"/>
          <p:cNvSpPr>
            <a:spLocks noGrp="1"/>
          </p:cNvSpPr>
          <p:nvPr>
            <p:ph type="body" sz="quarter" idx="24" hasCustomPrompt="1"/>
          </p:nvPr>
        </p:nvSpPr>
        <p:spPr>
          <a:xfrm>
            <a:off x="7696200" y="26670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it-IT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N. pagina</a:t>
            </a:r>
          </a:p>
        </p:txBody>
      </p:sp>
      <p:sp>
        <p:nvSpPr>
          <p:cNvPr id="52" name="Rectangle 37"/>
          <p:cNvSpPr>
            <a:spLocks noGrp="1"/>
          </p:cNvSpPr>
          <p:nvPr>
            <p:ph type="body" sz="quarter" idx="26" hasCustomPrompt="1"/>
          </p:nvPr>
        </p:nvSpPr>
        <p:spPr>
          <a:xfrm>
            <a:off x="7696200" y="31242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it-IT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N. pagina</a:t>
            </a:r>
          </a:p>
        </p:txBody>
      </p:sp>
      <p:sp>
        <p:nvSpPr>
          <p:cNvPr id="54" name="Rectangle 37"/>
          <p:cNvSpPr>
            <a:spLocks noGrp="1"/>
          </p:cNvSpPr>
          <p:nvPr>
            <p:ph type="body" sz="quarter" idx="28" hasCustomPrompt="1"/>
          </p:nvPr>
        </p:nvSpPr>
        <p:spPr>
          <a:xfrm>
            <a:off x="7696200" y="35814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it-IT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N. pagina</a:t>
            </a:r>
          </a:p>
        </p:txBody>
      </p:sp>
      <p:sp>
        <p:nvSpPr>
          <p:cNvPr id="56" name="Rectangle 37"/>
          <p:cNvSpPr>
            <a:spLocks noGrp="1"/>
          </p:cNvSpPr>
          <p:nvPr>
            <p:ph type="body" sz="quarter" idx="30" hasCustomPrompt="1"/>
          </p:nvPr>
        </p:nvSpPr>
        <p:spPr>
          <a:xfrm>
            <a:off x="7696200" y="40386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it-IT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N. pagina</a:t>
            </a:r>
          </a:p>
        </p:txBody>
      </p:sp>
      <p:sp>
        <p:nvSpPr>
          <p:cNvPr id="58" name="Rectangle 37"/>
          <p:cNvSpPr>
            <a:spLocks noGrp="1"/>
          </p:cNvSpPr>
          <p:nvPr>
            <p:ph type="body" sz="quarter" idx="32" hasCustomPrompt="1"/>
          </p:nvPr>
        </p:nvSpPr>
        <p:spPr>
          <a:xfrm>
            <a:off x="7696200" y="44958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it-IT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N. pagina</a:t>
            </a:r>
          </a:p>
        </p:txBody>
      </p:sp>
      <p:sp>
        <p:nvSpPr>
          <p:cNvPr id="27" name="Rectangle 37"/>
          <p:cNvSpPr>
            <a:spLocks noGrp="1"/>
          </p:cNvSpPr>
          <p:nvPr>
            <p:ph type="body" sz="quarter" idx="34" hasCustomPrompt="1"/>
          </p:nvPr>
        </p:nvSpPr>
        <p:spPr>
          <a:xfrm>
            <a:off x="7696200" y="49530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it-IT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N. pagina</a:t>
            </a:r>
          </a:p>
        </p:txBody>
      </p:sp>
      <p:sp>
        <p:nvSpPr>
          <p:cNvPr id="29" name="Rectangle 37"/>
          <p:cNvSpPr>
            <a:spLocks noGrp="1"/>
          </p:cNvSpPr>
          <p:nvPr>
            <p:ph type="body" sz="quarter" idx="36" hasCustomPrompt="1"/>
          </p:nvPr>
        </p:nvSpPr>
        <p:spPr>
          <a:xfrm>
            <a:off x="7696200" y="54102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it-IT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N. pagina</a:t>
            </a:r>
          </a:p>
        </p:txBody>
      </p:sp>
      <p:sp>
        <p:nvSpPr>
          <p:cNvPr id="30" name="Rectangle 37"/>
          <p:cNvSpPr>
            <a:spLocks noGrp="1"/>
          </p:cNvSpPr>
          <p:nvPr>
            <p:ph type="body" sz="quarter" idx="37" hasCustomPrompt="1"/>
          </p:nvPr>
        </p:nvSpPr>
        <p:spPr>
          <a:xfrm>
            <a:off x="310896" y="58674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>
            <a:noAutofit/>
          </a:bodyPr>
          <a:lstStyle>
            <a:lvl1pPr eaLnBrk="1" latinLnBrk="0" hangingPunct="1">
              <a:buFontTx/>
              <a:buNone/>
              <a:defRPr kumimoji="0" lang="it-IT" sz="1100"/>
            </a:lvl1pPr>
            <a:extLst/>
          </a:lstStyle>
          <a:p>
            <a:pPr lvl="0"/>
            <a:r>
              <a:rPr kumimoji="0" lang="it-IT"/>
              <a:t>Fare clic per inserire una voce dell'agenda</a:t>
            </a:r>
          </a:p>
        </p:txBody>
      </p:sp>
      <p:sp>
        <p:nvSpPr>
          <p:cNvPr id="31" name="Rectangle 37"/>
          <p:cNvSpPr>
            <a:spLocks noGrp="1"/>
          </p:cNvSpPr>
          <p:nvPr>
            <p:ph type="body" sz="quarter" idx="38" hasCustomPrompt="1"/>
          </p:nvPr>
        </p:nvSpPr>
        <p:spPr>
          <a:xfrm>
            <a:off x="7696200" y="58674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it-IT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N. pagina</a:t>
            </a:r>
          </a:p>
        </p:txBody>
      </p:sp>
      <p:sp>
        <p:nvSpPr>
          <p:cNvPr id="32" name="Rectangle 32"/>
          <p:cNvSpPr>
            <a:spLocks noGrp="1"/>
          </p:cNvSpPr>
          <p:nvPr>
            <p:ph type="dt" sz="half" idx="39"/>
          </p:nvPr>
        </p:nvSpPr>
        <p:spPr/>
        <p:txBody>
          <a:bodyPr/>
          <a:lstStyle>
            <a:lvl1pPr eaLnBrk="1" latinLnBrk="0" hangingPunct="1">
              <a:defRPr kumimoji="0" lang="it-IT" sz="1100"/>
            </a:lvl1pPr>
            <a:extLst/>
          </a:lstStyle>
          <a:p>
            <a:pPr algn="r"/>
            <a:fld id="{F17F374F-8F2E-42FC-B8C0-8EDFCA32CD96}" type="datetime1">
              <a:rPr kumimoji="0" lang="it-IT" sz="1100"/>
              <a:pPr algn="r"/>
              <a:t>03/09/2012</a:t>
            </a:fld>
            <a:endParaRPr kumimoji="0" lang="it-IT" sz="1100"/>
          </a:p>
        </p:txBody>
      </p:sp>
      <p:sp>
        <p:nvSpPr>
          <p:cNvPr id="33" name="Rectangle 33"/>
          <p:cNvSpPr>
            <a:spLocks noGrp="1"/>
          </p:cNvSpPr>
          <p:nvPr>
            <p:ph type="sldNum" sz="quarter" idx="40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it-IT" sz="1000"/>
              <a:pPr algn="r"/>
              <a:t>‹N›</a:t>
            </a:fld>
            <a:endParaRPr kumimoji="0" lang="it-IT"/>
          </a:p>
        </p:txBody>
      </p:sp>
      <p:sp>
        <p:nvSpPr>
          <p:cNvPr id="34" name="Rectangle 34"/>
          <p:cNvSpPr>
            <a:spLocks noGrp="1"/>
          </p:cNvSpPr>
          <p:nvPr>
            <p:ph type="ftr" sz="quarter" idx="41"/>
          </p:nvPr>
        </p:nvSpPr>
        <p:spPr/>
        <p:txBody>
          <a:bodyPr/>
          <a:lstStyle>
            <a:extLst/>
          </a:lstStyle>
          <a:p>
            <a:endParaRPr kumimoji="0"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4038600"/>
            <a:ext cx="9144000" cy="609600"/>
          </a:xfrm>
          <a:prstGeom prst="rect">
            <a:avLst/>
          </a:prstGeom>
          <a:solidFill>
            <a:schemeClr val="accent6">
              <a:shade val="75000"/>
            </a:schemeClr>
          </a:solidFill>
          <a:ln w="25400" cap="rnd" cmpd="sng" algn="ctr">
            <a:noFill/>
            <a:prstDash val="soli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it-IT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228600" y="4114800"/>
            <a:ext cx="7239000" cy="533400"/>
          </a:xfrm>
          <a:noFill/>
        </p:spPr>
        <p:txBody>
          <a:bodyPr vert="horz"/>
          <a:lstStyle>
            <a:lvl1pPr algn="l" eaLnBrk="1" latinLnBrk="0" hangingPunct="1">
              <a:defRPr kumimoji="0" lang="it-IT" sz="2000" b="0" cap="all" spc="150" baseline="0">
                <a:solidFill>
                  <a:schemeClr val="bg1"/>
                </a:solidFill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it-IT"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>
          <a:xfrm>
            <a:off x="228600" y="6477000"/>
            <a:ext cx="1600200" cy="304800"/>
          </a:xfrm>
        </p:spPr>
        <p:txBody>
          <a:bodyPr anchor="ctr"/>
          <a:lstStyle>
            <a:lvl1pPr algn="l" eaLnBrk="1" latinLnBrk="0" hangingPunct="1">
              <a:defRPr kumimoji="0" lang="it-IT">
                <a:solidFill>
                  <a:srgbClr val="A0A0A0"/>
                </a:solidFill>
              </a:defRPr>
            </a:lvl1pPr>
            <a:extLst/>
          </a:lstStyle>
          <a:p>
            <a:fld id="{5A8D346D-A53F-433C-9D37-45A337EA482C}" type="datetime1">
              <a:pPr/>
              <a:t>28/6/2006</a:t>
            </a:fld>
            <a:endParaRPr kumimoji="0" lang="it-IT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>
          <a:xfrm>
            <a:off x="2705100" y="6477000"/>
            <a:ext cx="3733800" cy="304800"/>
          </a:xfrm>
        </p:spPr>
        <p:txBody>
          <a:bodyPr/>
          <a:lstStyle>
            <a:lvl1pPr eaLnBrk="1" latinLnBrk="0" hangingPunct="1">
              <a:defRPr kumimoji="0" lang="it-IT">
                <a:solidFill>
                  <a:schemeClr val="bg1"/>
                </a:solidFill>
              </a:defRPr>
            </a:lvl1pPr>
            <a:extLst/>
          </a:lstStyle>
          <a:p>
            <a:endParaRPr kumimoji="0" lang="it-IT">
              <a:solidFill>
                <a:schemeClr val="bg1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477000" y="6477000"/>
            <a:ext cx="1021080" cy="304800"/>
          </a:xfrm>
        </p:spPr>
        <p:txBody>
          <a:bodyPr anchor="ctr"/>
          <a:lstStyle>
            <a:extLst/>
          </a:lstStyle>
          <a:p>
            <a:pPr algn="r"/>
            <a:fld id="{256D3EEF-DE4E-429D-8EC4-DDC531AFF587}" type="slidenum">
              <a:rPr kumimoji="0" lang="it-IT" sz="1000"/>
              <a:pPr algn="r"/>
              <a:t>‹N›</a:t>
            </a:fld>
            <a:endParaRPr kumimoji="0" lang="it-IT"/>
          </a:p>
        </p:txBody>
      </p:sp>
      <p:pic>
        <p:nvPicPr>
          <p:cNvPr id="10" name="Rectangle 9"/>
          <p:cNvPicPr>
            <a:picLocks noChangeAspect="1"/>
          </p:cNvPicPr>
          <p:nvPr/>
        </p:nvPicPr>
        <p:blipFill>
          <a:blip r:embed="rId2">
            <a:duotone>
              <a:schemeClr val="accent4"/>
              <a:srgbClr val="FFFFFF"/>
            </a:duotone>
          </a:blip>
          <a:stretch>
            <a:fillRect/>
          </a:stretch>
        </p:blipFill>
        <p:spPr>
          <a:xfrm>
            <a:off x="7601712" y="6239256"/>
            <a:ext cx="838200" cy="61607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/>
          <p:nvPr userDrawn="1"/>
        </p:nvSpPr>
        <p:spPr>
          <a:xfrm>
            <a:off x="0" y="4645880"/>
            <a:ext cx="9144000" cy="27432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intes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8077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it-IT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l'intestazione</a:t>
            </a:r>
          </a:p>
        </p:txBody>
      </p:sp>
      <p:sp>
        <p:nvSpPr>
          <p:cNvPr id="7" name="Rectangle 7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pPr algn="r"/>
            <a:fld id="{F7F1F872-C5DE-403B-85F0-1024E6CA1886}" type="datetime1">
              <a:pPr algn="r"/>
              <a:t>28/6/2006</a:t>
            </a:fld>
            <a:endParaRPr kumimoji="0" lang="it-IT"/>
          </a:p>
        </p:txBody>
      </p:sp>
      <p:sp>
        <p:nvSpPr>
          <p:cNvPr id="8" name="Rectangl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it-IT" sz="1000"/>
              <a:pPr algn="r"/>
              <a:t>‹N›</a:t>
            </a:fld>
            <a:endParaRPr kumimoji="0" lang="it-IT"/>
          </a:p>
        </p:txBody>
      </p:sp>
      <p:sp>
        <p:nvSpPr>
          <p:cNvPr id="9" name="Rectangle 9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6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r"/>
            <a:fld id="{73B9D0E9-7F95-4423-9114-95494EF8154E}" type="datetime1">
              <a:pPr algn="r"/>
              <a:t>6/28/2006</a:t>
            </a:fld>
            <a:endParaRPr kumimoji="0" lang="it-IT"/>
          </a:p>
        </p:txBody>
      </p:sp>
      <p:sp>
        <p:nvSpPr>
          <p:cNvPr id="8" name="Rectangl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it-IT" sz="1000"/>
              <a:pPr algn="r"/>
              <a:t>‹N›</a:t>
            </a:fld>
            <a:endParaRPr kumimoji="0" lang="it-IT"/>
          </a:p>
        </p:txBody>
      </p:sp>
      <p:sp>
        <p:nvSpPr>
          <p:cNvPr id="9" name="Rectangle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extLst/>
          </a:lstStyle>
          <a:p>
            <a:endParaRPr kumimoji="0"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ele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8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8077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it-IT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l'intestazione</a:t>
            </a:r>
          </a:p>
        </p:txBody>
      </p:sp>
      <p:sp>
        <p:nvSpPr>
          <p:cNvPr id="11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8077200" cy="56388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9" name="Rectangle 9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828FD173-2CB3-4214-8741-970D8D476901}" type="datetime1">
              <a:pPr algn="r"/>
              <a:t>28/6/2006</a:t>
            </a:fld>
            <a:endParaRPr kumimoji="0" lang="it-IT"/>
          </a:p>
        </p:txBody>
      </p:sp>
      <p:sp>
        <p:nvSpPr>
          <p:cNvPr id="10" name="Rectangle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it-IT" sz="1000"/>
              <a:pPr algn="r"/>
              <a:t>‹N›</a:t>
            </a:fld>
            <a:endParaRPr kumimoji="0" lang="it-IT"/>
          </a:p>
        </p:txBody>
      </p:sp>
      <p:sp>
        <p:nvSpPr>
          <p:cNvPr id="12" name="Rectangle 12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eleme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1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it-IT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l'intestazione</a:t>
            </a:r>
          </a:p>
        </p:txBody>
      </p:sp>
      <p:sp>
        <p:nvSpPr>
          <p:cNvPr id="9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56388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14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4416552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it-IT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l'intestazione</a:t>
            </a:r>
          </a:p>
        </p:txBody>
      </p:sp>
      <p:sp>
        <p:nvSpPr>
          <p:cNvPr id="15" name="Rectangle 11"/>
          <p:cNvSpPr>
            <a:spLocks noGrp="1"/>
          </p:cNvSpPr>
          <p:nvPr>
            <p:ph sz="quarter" idx="17"/>
          </p:nvPr>
        </p:nvSpPr>
        <p:spPr>
          <a:xfrm>
            <a:off x="4416552" y="609600"/>
            <a:ext cx="3962400" cy="56388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13" name="Rectangle 1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pPr algn="r"/>
            <a:fld id="{A1704A40-8D3B-4404-9986-2B5D36474D63}" type="datetime1">
              <a:pPr algn="r"/>
              <a:t>28/6/2006</a:t>
            </a:fld>
            <a:endParaRPr kumimoji="0" lang="it-IT"/>
          </a:p>
        </p:txBody>
      </p:sp>
      <p:sp>
        <p:nvSpPr>
          <p:cNvPr id="16" name="Rectangle 1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it-IT" sz="1000"/>
              <a:pPr algn="r"/>
              <a:t>‹N›</a:t>
            </a:fld>
            <a:endParaRPr kumimoji="0" lang="it-IT"/>
          </a:p>
        </p:txBody>
      </p:sp>
      <p:sp>
        <p:nvSpPr>
          <p:cNvPr id="17" name="Rectangle 17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kumimoji="0"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elementi: 2 a sinistra, 1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9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it-IT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l'intestazione</a:t>
            </a:r>
          </a:p>
        </p:txBody>
      </p:sp>
      <p:sp>
        <p:nvSpPr>
          <p:cNvPr id="18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it-IT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l'intestazione</a:t>
            </a:r>
          </a:p>
        </p:txBody>
      </p:sp>
      <p:sp>
        <p:nvSpPr>
          <p:cNvPr id="17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20" name="Rectangle 8"/>
          <p:cNvSpPr>
            <a:spLocks noGrp="1"/>
          </p:cNvSpPr>
          <p:nvPr>
            <p:ph type="body" sz="quarter" idx="18" hasCustomPrompt="1"/>
          </p:nvPr>
        </p:nvSpPr>
        <p:spPr>
          <a:xfrm>
            <a:off x="4416552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it-IT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l'intestazione</a:t>
            </a:r>
          </a:p>
        </p:txBody>
      </p:sp>
      <p:sp>
        <p:nvSpPr>
          <p:cNvPr id="21" name="Rectangle 11"/>
          <p:cNvSpPr>
            <a:spLocks noGrp="1"/>
          </p:cNvSpPr>
          <p:nvPr>
            <p:ph sz="quarter" idx="19"/>
          </p:nvPr>
        </p:nvSpPr>
        <p:spPr>
          <a:xfrm>
            <a:off x="4416552" y="609600"/>
            <a:ext cx="3962400" cy="56388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13" name="Rectangle 13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extLst/>
          </a:lstStyle>
          <a:p>
            <a:pPr algn="r"/>
            <a:fld id="{DE3B91AD-F2C9-43CB-A84C-1D5C130F2509}" type="datetime1">
              <a:pPr algn="r"/>
              <a:t>28/6/2006</a:t>
            </a:fld>
            <a:endParaRPr kumimoji="0" lang="it-IT"/>
          </a:p>
        </p:txBody>
      </p:sp>
      <p:sp>
        <p:nvSpPr>
          <p:cNvPr id="19" name="Rectangle 1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it-IT" sz="1000"/>
              <a:pPr algn="r"/>
              <a:t>‹N›</a:t>
            </a:fld>
            <a:endParaRPr kumimoji="0" lang="it-IT"/>
          </a:p>
        </p:txBody>
      </p:sp>
      <p:sp>
        <p:nvSpPr>
          <p:cNvPr id="22" name="Rectangle 22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extLst/>
          </a:lstStyle>
          <a:p>
            <a:endParaRPr kumimoji="0"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elementi: 1 a sinistra, 2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it-IT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l'intestazione</a:t>
            </a:r>
          </a:p>
        </p:txBody>
      </p:sp>
      <p:sp>
        <p:nvSpPr>
          <p:cNvPr id="14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56388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16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it-IT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l'intestazione</a:t>
            </a:r>
          </a:p>
        </p:txBody>
      </p:sp>
      <p:sp>
        <p:nvSpPr>
          <p:cNvPr id="17" name="Rectangle 11"/>
          <p:cNvSpPr>
            <a:spLocks noGrp="1"/>
          </p:cNvSpPr>
          <p:nvPr>
            <p:ph sz="quarter" idx="17"/>
          </p:nvPr>
        </p:nvSpPr>
        <p:spPr>
          <a:xfrm>
            <a:off x="4419600" y="609600"/>
            <a:ext cx="3962400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8" hasCustomPrompt="1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it-IT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l'intestazione</a:t>
            </a:r>
          </a:p>
        </p:txBody>
      </p:sp>
      <p:sp>
        <p:nvSpPr>
          <p:cNvPr id="20" name="Rectangle 11"/>
          <p:cNvSpPr>
            <a:spLocks noGrp="1"/>
          </p:cNvSpPr>
          <p:nvPr>
            <p:ph sz="quarter" idx="19"/>
          </p:nvPr>
        </p:nvSpPr>
        <p:spPr>
          <a:xfrm>
            <a:off x="4416552" y="3547872"/>
            <a:ext cx="3965448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21" name="Rectangle 21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extLst/>
          </a:lstStyle>
          <a:p>
            <a:pPr algn="r"/>
            <a:fld id="{27D93220-918A-400D-B3FA-D8B22567DEBB}" type="datetime1">
              <a:pPr algn="r"/>
              <a:t>28/6/2006</a:t>
            </a:fld>
            <a:endParaRPr kumimoji="0" lang="it-IT"/>
          </a:p>
        </p:txBody>
      </p:sp>
      <p:sp>
        <p:nvSpPr>
          <p:cNvPr id="22" name="Rectangle 2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it-IT" sz="1000"/>
              <a:pPr algn="r"/>
              <a:t>‹N›</a:t>
            </a:fld>
            <a:endParaRPr kumimoji="0" lang="it-IT"/>
          </a:p>
        </p:txBody>
      </p:sp>
      <p:sp>
        <p:nvSpPr>
          <p:cNvPr id="23" name="Rectangle 23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extLst/>
          </a:lstStyle>
          <a:p>
            <a:endParaRPr kumimoji="0"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/>
          <p:cNvSpPr/>
          <p:nvPr/>
        </p:nvSpPr>
        <p:spPr>
          <a:xfrm>
            <a:off x="8610600" y="0"/>
            <a:ext cx="533400" cy="685800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it-IT"/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8610600" y="381000"/>
            <a:ext cx="533400" cy="5867400"/>
          </a:xfrm>
          <a:prstGeom prst="rect">
            <a:avLst/>
          </a:prstGeom>
        </p:spPr>
        <p:txBody>
          <a:bodyPr vert="vert" anchor="ctr">
            <a:normAutofit/>
          </a:bodyPr>
          <a:lstStyle>
            <a:extLst/>
          </a:lstStyle>
          <a:p>
            <a:pPr eaLnBrk="1" latinLnBrk="0" hangingPunct="1"/>
            <a:r>
              <a:rPr kumimoji="0" lang="it-IT" smtClean="0"/>
              <a:t>Fare clic per modificare lo stile del titolo</a:t>
            </a:r>
            <a:endParaRPr kumimoji="0" lang="en-US" smtClean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304800" y="381000"/>
            <a:ext cx="8077200" cy="58674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4" name="Rectangle 4"/>
          <p:cNvSpPr>
            <a:spLocks noGrp="1"/>
          </p:cNvSpPr>
          <p:nvPr>
            <p:ph type="dt" sz="half" idx="2"/>
          </p:nvPr>
        </p:nvSpPr>
        <p:spPr>
          <a:xfrm>
            <a:off x="7010400" y="76200"/>
            <a:ext cx="1371600" cy="228600"/>
          </a:xfrm>
          <a:prstGeom prst="rect">
            <a:avLst/>
          </a:prstGeom>
        </p:spPr>
        <p:txBody>
          <a:bodyPr vert="horz"/>
          <a:lstStyle>
            <a:lvl1pPr algn="ctr" eaLnBrk="1" latinLnBrk="0" hangingPunct="1">
              <a:defRPr kumimoji="0" lang="it-IT" sz="1000">
                <a:solidFill>
                  <a:schemeClr val="tx1">
                    <a:tint val="65000"/>
                  </a:schemeClr>
                </a:solidFill>
              </a:defRPr>
            </a:lvl1pPr>
            <a:extLst/>
          </a:lstStyle>
          <a:p>
            <a:pPr algn="r"/>
            <a:fld id="{CCD717AA-EA39-47F3-8A0A-15B3575EDB53}" type="datetime1">
              <a:pPr algn="r"/>
              <a:t>28/6/2006</a:t>
            </a:fld>
            <a:endParaRPr kumimoji="0" lang="it-IT" sz="100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4"/>
          </p:nvPr>
        </p:nvSpPr>
        <p:spPr>
          <a:xfrm>
            <a:off x="6504432" y="6473952"/>
            <a:ext cx="990600" cy="304800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lang="it-IT" sz="1000"/>
            </a:lvl1pPr>
            <a:extLst/>
          </a:lstStyle>
          <a:p>
            <a:pPr algn="r"/>
            <a:fld id="{256D3EEF-DE4E-429D-8EC4-DDC531AFF587}" type="slidenum">
              <a:rPr kumimoji="0" lang="it-IT" sz="1000"/>
              <a:pPr algn="r"/>
              <a:t>‹N›</a:t>
            </a:fld>
            <a:endParaRPr kumimoji="0" lang="it-IT" sz="100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76200" cy="685800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it-IT"/>
          </a:p>
        </p:txBody>
      </p:sp>
      <p:sp>
        <p:nvSpPr>
          <p:cNvPr id="12" name="Rectangle 12"/>
          <p:cNvSpPr>
            <a:spLocks noGrp="1"/>
          </p:cNvSpPr>
          <p:nvPr>
            <p:ph type="ftr" sz="quarter" idx="3"/>
          </p:nvPr>
        </p:nvSpPr>
        <p:spPr>
          <a:xfrm>
            <a:off x="2705100" y="6477000"/>
            <a:ext cx="3733800" cy="3048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lang="it-IT" sz="1000">
                <a:solidFill>
                  <a:sysClr val="windowText" lastClr="000000"/>
                </a:solidFill>
              </a:defRPr>
            </a:lvl1pPr>
            <a:extLst/>
          </a:lstStyle>
          <a:p>
            <a:endParaRPr kumimoji="0" lang="it-IT" sz="1000">
              <a:solidFill>
                <a:sysClr val="windowText" lastClr="000000"/>
              </a:solidFill>
            </a:endParaRPr>
          </a:p>
        </p:txBody>
      </p:sp>
      <p:pic>
        <p:nvPicPr>
          <p:cNvPr id="24" name="ContosoLogo.jpg"/>
          <p:cNvPicPr>
            <a:picLocks noChangeAspect="1"/>
          </p:cNvPicPr>
          <p:nvPr/>
        </p:nvPicPr>
        <p:blipFill>
          <a:blip r:embed="rId18">
            <a:duotone>
              <a:schemeClr val="accent4"/>
              <a:srgbClr val="FFFFFF"/>
            </a:duotone>
          </a:blip>
          <a:stretch>
            <a:fillRect/>
          </a:stretch>
        </p:blipFill>
        <p:spPr>
          <a:xfrm>
            <a:off x="7601712" y="6239256"/>
            <a:ext cx="838200" cy="61607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3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4" r:id="rId16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lang="it-IT" sz="2400" cap="small" spc="0" baseline="0">
          <a:solidFill>
            <a:schemeClr val="bg1"/>
          </a:solidFill>
          <a:latin typeface="+mj-lt"/>
          <a:ea typeface="+mj-ea"/>
          <a:cs typeface="+mj-cs"/>
        </a:defRPr>
      </a:lvl1pPr>
      <a:extLst/>
    </p:titleStyle>
    <p:bodyStyle>
      <a:lvl1pPr marL="0" marR="0" indent="0" algn="l" rtl="0" eaLnBrk="1" latinLnBrk="0" hangingPunct="1">
        <a:spcBef>
          <a:spcPct val="20000"/>
        </a:spcBef>
        <a:buFontTx/>
        <a:buNone/>
        <a:defRPr kumimoji="0" lang="it-IT" sz="1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Tx/>
        <a:buNone/>
        <a:defRPr kumimoji="0" lang="it-IT" sz="11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Tx/>
        <a:buNone/>
        <a:defRPr kumimoji="0" lang="it-IT" sz="11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Tx/>
        <a:buNone/>
        <a:defRPr kumimoji="0" lang="it-IT" sz="11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Tx/>
        <a:buNone/>
        <a:defRPr kumimoji="0" lang="it-IT" sz="11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kumimoji="0" lang="it-IT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kumimoji="0" lang="it-IT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kumimoji="0" lang="it-IT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kumimoji="0" lang="it-IT"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it-IT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it-IT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it-IT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it-IT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it-IT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it-IT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it-IT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it-IT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it-IT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multi-tasking-solutions.i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emf"/><Relationship Id="rId4" Type="http://schemas.openxmlformats.org/officeDocument/2006/relationships/hyperlink" Target="http://www.multi-tasking-solutions.it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8.emf"/><Relationship Id="rId4" Type="http://schemas.openxmlformats.org/officeDocument/2006/relationships/hyperlink" Target="http://www.multi-tasking-solutions.it/" TargetMode="External"/><Relationship Id="rId9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emf"/><Relationship Id="rId4" Type="http://schemas.openxmlformats.org/officeDocument/2006/relationships/hyperlink" Target="http://www.multi-tasking-solutions.i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>
            <a:extLst/>
          </a:lstStyle>
          <a:p>
            <a:r>
              <a:rPr lang="it-IT" dirty="0" smtClean="0"/>
              <a:t>SAT COFDM MTS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395536" y="2485934"/>
            <a:ext cx="642836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Soluzione </a:t>
            </a:r>
            <a:r>
              <a:rPr lang="it-IT" sz="2400" b="1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per la trans-modulazione </a:t>
            </a:r>
          </a:p>
          <a:p>
            <a:r>
              <a:rPr lang="it-IT" sz="2400" b="1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dei canali satellitari </a:t>
            </a:r>
            <a:r>
              <a:rPr lang="it-IT" sz="2400" b="1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it-IT" sz="2400" b="1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it-IT" sz="2400" b="1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 digitale terrestre Johansson</a:t>
            </a:r>
            <a:endParaRPr lang="it-IT" sz="2400" b="1" dirty="0">
              <a:solidFill>
                <a:srgbClr val="00B05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0"/>
            <a:ext cx="1950724" cy="1176530"/>
          </a:xfrm>
          <a:prstGeom prst="rect">
            <a:avLst/>
          </a:prstGeom>
        </p:spPr>
      </p:pic>
      <p:sp>
        <p:nvSpPr>
          <p:cNvPr id="14" name="Rettangolo 13"/>
          <p:cNvSpPr/>
          <p:nvPr/>
        </p:nvSpPr>
        <p:spPr>
          <a:xfrm>
            <a:off x="107504" y="6287652"/>
            <a:ext cx="8424936" cy="5539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sz="1000" b="1" dirty="0"/>
              <a:t>MultiTasking Solutions  Sas di Colombo Carlo e Co                                </a:t>
            </a:r>
            <a:endParaRPr lang="it-IT" sz="1000" dirty="0"/>
          </a:p>
          <a:p>
            <a:r>
              <a:rPr lang="it-IT" sz="1000" dirty="0"/>
              <a:t>Via </a:t>
            </a:r>
            <a:r>
              <a:rPr lang="it-IT" sz="1000" dirty="0" err="1"/>
              <a:t>R.Serra</a:t>
            </a:r>
            <a:r>
              <a:rPr lang="it-IT" sz="1000" dirty="0"/>
              <a:t> 14 20148 Milano                                                                        </a:t>
            </a:r>
            <a:r>
              <a:rPr lang="it-IT" sz="1000" dirty="0" smtClean="0"/>
              <a:t> 			   Mail </a:t>
            </a:r>
            <a:r>
              <a:rPr lang="it-IT" sz="1000" dirty="0"/>
              <a:t>info@multitasking-solutions.it</a:t>
            </a:r>
          </a:p>
          <a:p>
            <a:r>
              <a:rPr lang="en-GB" sz="1000" dirty="0" smtClean="0"/>
              <a:t>Tel   02.87078398   Mob.333.4919857.                                                      			  </a:t>
            </a:r>
            <a:r>
              <a:rPr lang="en-GB" sz="1000" dirty="0"/>
              <a:t>Web: </a:t>
            </a:r>
            <a:r>
              <a:rPr lang="en-US" sz="1000" dirty="0">
                <a:hlinkClick r:id="rId4"/>
              </a:rPr>
              <a:t>www.multitasking-solutions.it</a:t>
            </a:r>
            <a:endParaRPr lang="it-IT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>
            <a:extLst/>
          </a:lstStyle>
          <a:p>
            <a:r>
              <a:rPr lang="it-IT" dirty="0" smtClean="0"/>
              <a:t>Info Channel MTS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395536" y="2485934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it-IT" sz="2400" b="1" dirty="0">
              <a:solidFill>
                <a:srgbClr val="00B05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0"/>
            <a:ext cx="1950724" cy="1176530"/>
          </a:xfrm>
          <a:prstGeom prst="rect">
            <a:avLst/>
          </a:prstGeom>
        </p:spPr>
      </p:pic>
      <p:sp>
        <p:nvSpPr>
          <p:cNvPr id="14" name="Rettangolo 13"/>
          <p:cNvSpPr/>
          <p:nvPr/>
        </p:nvSpPr>
        <p:spPr>
          <a:xfrm>
            <a:off x="107504" y="6287652"/>
            <a:ext cx="8424936" cy="5539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sz="1000" b="1" dirty="0"/>
              <a:t>MultiTasking Solutions  Sas di Colombo Carlo e Co                                </a:t>
            </a:r>
            <a:endParaRPr lang="it-IT" sz="1000" dirty="0"/>
          </a:p>
          <a:p>
            <a:r>
              <a:rPr lang="it-IT" sz="1000" dirty="0"/>
              <a:t>Via </a:t>
            </a:r>
            <a:r>
              <a:rPr lang="it-IT" sz="1000" dirty="0" err="1"/>
              <a:t>R.Serra</a:t>
            </a:r>
            <a:r>
              <a:rPr lang="it-IT" sz="1000" dirty="0"/>
              <a:t> 14 20148 Milano                                                                        </a:t>
            </a:r>
            <a:r>
              <a:rPr lang="it-IT" sz="1000" dirty="0" smtClean="0"/>
              <a:t> 			   Mail </a:t>
            </a:r>
            <a:r>
              <a:rPr lang="it-IT" sz="1000" dirty="0"/>
              <a:t>info@multitasking-solutions.it</a:t>
            </a:r>
          </a:p>
          <a:p>
            <a:r>
              <a:rPr lang="en-GB" sz="1000" dirty="0" smtClean="0"/>
              <a:t>Tel   02.87078398   Mob.333.4919857.                                                      			  </a:t>
            </a:r>
            <a:r>
              <a:rPr lang="en-GB" sz="1000" dirty="0"/>
              <a:t>Web: </a:t>
            </a:r>
            <a:r>
              <a:rPr lang="en-US" sz="1000" dirty="0">
                <a:hlinkClick r:id="rId4"/>
              </a:rPr>
              <a:t>www.multitasking-solutions.it</a:t>
            </a:r>
            <a:endParaRPr lang="it-IT" sz="1000" dirty="0"/>
          </a:p>
        </p:txBody>
      </p:sp>
      <p:pic>
        <p:nvPicPr>
          <p:cNvPr id="25" name="Immagine 24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6" b="38589"/>
          <a:stretch/>
        </p:blipFill>
        <p:spPr bwMode="auto">
          <a:xfrm>
            <a:off x="2805633" y="188640"/>
            <a:ext cx="5438775" cy="22371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395536" y="2858860"/>
            <a:ext cx="784887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Questa  soluzione permette di convertire i canali diffusi via satellite in DVB S e DVB S2 in </a:t>
            </a:r>
            <a:r>
              <a:rPr lang="it-IT" dirty="0" smtClean="0"/>
              <a:t>digitale </a:t>
            </a:r>
            <a:r>
              <a:rPr lang="it-IT" dirty="0"/>
              <a:t>terrestre DVB T ( COFDM ).</a:t>
            </a:r>
          </a:p>
          <a:p>
            <a:r>
              <a:rPr lang="it-IT" dirty="0"/>
              <a:t>La particolarità di questa soluzione è che ogni modulo contiene 4 </a:t>
            </a:r>
            <a:r>
              <a:rPr lang="it-IT" dirty="0" err="1"/>
              <a:t>tuner</a:t>
            </a:r>
            <a:r>
              <a:rPr lang="it-IT" dirty="0"/>
              <a:t> satellitari e un multiplexer che permette di riorganizzare i canali ricevuti da satellite e impacchettarli  in un canale ( o più di uno in base alle versioni ) digitale terrestre. </a:t>
            </a:r>
          </a:p>
          <a:p>
            <a:r>
              <a:rPr lang="it-IT" dirty="0"/>
              <a:t>Questo permette di superare la classica limitazione della conversione / riduzione di un </a:t>
            </a:r>
            <a:r>
              <a:rPr lang="it-IT" dirty="0" err="1"/>
              <a:t>mux</a:t>
            </a:r>
            <a:r>
              <a:rPr lang="it-IT" dirty="0"/>
              <a:t> satellitare in un </a:t>
            </a:r>
            <a:r>
              <a:rPr lang="it-IT" dirty="0" err="1"/>
              <a:t>mux</a:t>
            </a:r>
            <a:r>
              <a:rPr lang="it-IT" dirty="0"/>
              <a:t> digitale terrestre.</a:t>
            </a:r>
          </a:p>
          <a:p>
            <a:r>
              <a:rPr lang="it-IT" dirty="0"/>
              <a:t>In questo modo la banda in uscita può essere sfruttata a pieno e contiene i programmi estratti da 4 trasponder satellitari diversi ( nel caso più estremo 4 trasponder da 4 posizioni satellitari diverse).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9088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>
            <a:extLst/>
          </a:lstStyle>
          <a:p>
            <a:r>
              <a:rPr lang="it-IT" dirty="0" smtClean="0"/>
              <a:t>Info Channel MTS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395536" y="3356992"/>
            <a:ext cx="8136905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/>
              <a:t>C</a:t>
            </a:r>
            <a:r>
              <a:rPr lang="it-IT" sz="1600" dirty="0" smtClean="0"/>
              <a:t>aratteristiche </a:t>
            </a:r>
            <a:r>
              <a:rPr lang="it-IT" sz="1600" dirty="0"/>
              <a:t>:</a:t>
            </a:r>
          </a:p>
          <a:p>
            <a:r>
              <a:rPr lang="it-IT" sz="1600" dirty="0"/>
              <a:t> </a:t>
            </a:r>
          </a:p>
          <a:p>
            <a:r>
              <a:rPr lang="it-IT" sz="1600" dirty="0"/>
              <a:t>4 ingressi SAT DVB-S/S2 con </a:t>
            </a:r>
            <a:r>
              <a:rPr lang="it-IT" sz="1600" dirty="0" err="1"/>
              <a:t>loop</a:t>
            </a:r>
            <a:r>
              <a:rPr lang="it-IT" sz="1600" dirty="0"/>
              <a:t> attivo (4 polarità per modulo).</a:t>
            </a:r>
          </a:p>
          <a:p>
            <a:r>
              <a:rPr lang="it-IT" sz="1600" dirty="0"/>
              <a:t>4 </a:t>
            </a:r>
            <a:r>
              <a:rPr lang="it-IT" sz="1600" dirty="0" err="1"/>
              <a:t>tuners</a:t>
            </a:r>
            <a:r>
              <a:rPr lang="it-IT" sz="1600" dirty="0"/>
              <a:t> SAT per ricevere 4  transponder sia DVB </a:t>
            </a:r>
            <a:r>
              <a:rPr lang="it-IT" sz="1600" dirty="0" smtClean="0"/>
              <a:t>S che </a:t>
            </a:r>
            <a:r>
              <a:rPr lang="it-IT" sz="1600" dirty="0"/>
              <a:t>DVB S2.  Con  </a:t>
            </a:r>
            <a:r>
              <a:rPr lang="it-IT" sz="1600" dirty="0" err="1"/>
              <a:t>diseqC</a:t>
            </a:r>
            <a:endParaRPr lang="it-IT" sz="1600" dirty="0"/>
          </a:p>
          <a:p>
            <a:r>
              <a:rPr lang="it-IT" sz="1600" dirty="0"/>
              <a:t>Uscita COFDM con una frequenza con un transponder DVB-T  per  il modulo </a:t>
            </a:r>
            <a:r>
              <a:rPr lang="it-IT" sz="1600" dirty="0" err="1"/>
              <a:t>Prosingle</a:t>
            </a:r>
            <a:endParaRPr lang="it-IT" sz="1600" dirty="0"/>
          </a:p>
          <a:p>
            <a:r>
              <a:rPr lang="it-IT" sz="1600" dirty="0"/>
              <a:t>Uscita COFDM con 2 frequenze adiacenti con 2 transponder DVB-T  per  il modulo </a:t>
            </a:r>
            <a:r>
              <a:rPr lang="it-IT" sz="1600" dirty="0" err="1"/>
              <a:t>Protwin</a:t>
            </a:r>
            <a:r>
              <a:rPr lang="it-IT" sz="1600" dirty="0"/>
              <a:t>,</a:t>
            </a:r>
          </a:p>
          <a:p>
            <a:r>
              <a:rPr lang="it-IT" sz="1600" dirty="0"/>
              <a:t>Uscita COFDM con 4 frequenze adiacenti con 4 transponder DVB-T  per  il modulo  </a:t>
            </a:r>
            <a:r>
              <a:rPr lang="it-IT" sz="1600" dirty="0" err="1"/>
              <a:t>Proquad</a:t>
            </a:r>
            <a:endParaRPr lang="it-IT" sz="1600" dirty="0"/>
          </a:p>
          <a:p>
            <a:r>
              <a:rPr lang="it-IT" sz="1600" dirty="0"/>
              <a:t>Frequenza d’uscita, da scegliere a piacimento su tutta la</a:t>
            </a:r>
          </a:p>
          <a:p>
            <a:r>
              <a:rPr lang="it-IT" sz="1600" dirty="0"/>
              <a:t>banda sia a 7Mhz che a 8Mhz a seconda dell’esigenza.  </a:t>
            </a:r>
          </a:p>
          <a:p>
            <a:r>
              <a:rPr lang="it-IT" sz="1600" dirty="0"/>
              <a:t>E’ possibile scegliere la potenza d’uscita–40dBm fino 82dBuV.</a:t>
            </a:r>
          </a:p>
          <a:p>
            <a:r>
              <a:rPr lang="it-IT" sz="1600" dirty="0"/>
              <a:t>Configurazione dei parametri  di uscita  , del </a:t>
            </a:r>
            <a:r>
              <a:rPr lang="it-IT" sz="1600" dirty="0"/>
              <a:t>n</a:t>
            </a:r>
            <a:r>
              <a:rPr lang="it-IT" sz="1600" dirty="0" smtClean="0"/>
              <a:t>ome </a:t>
            </a:r>
            <a:r>
              <a:rPr lang="it-IT" sz="1600" dirty="0"/>
              <a:t>del </a:t>
            </a:r>
            <a:r>
              <a:rPr lang="it-IT" sz="1600" dirty="0" err="1"/>
              <a:t>Mux</a:t>
            </a:r>
            <a:r>
              <a:rPr lang="it-IT" sz="1600" dirty="0"/>
              <a:t> e dell’LCN dei Canali</a:t>
            </a:r>
          </a:p>
          <a:p>
            <a:endParaRPr lang="it-IT" sz="1400" b="1" dirty="0" smtClean="0">
              <a:solidFill>
                <a:srgbClr val="00B05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0"/>
            <a:ext cx="1950724" cy="1176530"/>
          </a:xfrm>
          <a:prstGeom prst="rect">
            <a:avLst/>
          </a:prstGeom>
        </p:spPr>
      </p:pic>
      <p:sp>
        <p:nvSpPr>
          <p:cNvPr id="14" name="Rettangolo 13"/>
          <p:cNvSpPr/>
          <p:nvPr/>
        </p:nvSpPr>
        <p:spPr>
          <a:xfrm>
            <a:off x="107504" y="6287652"/>
            <a:ext cx="8424936" cy="5539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sz="1000" b="1" dirty="0"/>
              <a:t>MultiTasking Solutions  Sas di Colombo Carlo e Co                                </a:t>
            </a:r>
            <a:endParaRPr lang="it-IT" sz="1000" dirty="0"/>
          </a:p>
          <a:p>
            <a:r>
              <a:rPr lang="it-IT" sz="1000" dirty="0"/>
              <a:t>Via </a:t>
            </a:r>
            <a:r>
              <a:rPr lang="it-IT" sz="1000" dirty="0" err="1"/>
              <a:t>R.Serra</a:t>
            </a:r>
            <a:r>
              <a:rPr lang="it-IT" sz="1000" dirty="0"/>
              <a:t> 14 20148 Milano                                                                        </a:t>
            </a:r>
            <a:r>
              <a:rPr lang="it-IT" sz="1000" dirty="0" smtClean="0"/>
              <a:t> 			   Mail </a:t>
            </a:r>
            <a:r>
              <a:rPr lang="it-IT" sz="1000" dirty="0"/>
              <a:t>info@multitasking-solutions.it</a:t>
            </a:r>
          </a:p>
          <a:p>
            <a:r>
              <a:rPr lang="en-GB" sz="1000" dirty="0" smtClean="0"/>
              <a:t>Tel   02.87078398   Mob.333.4919857.                                                      			  </a:t>
            </a:r>
            <a:r>
              <a:rPr lang="en-GB" sz="1000" dirty="0"/>
              <a:t>Web: </a:t>
            </a:r>
            <a:r>
              <a:rPr lang="en-US" sz="1000" dirty="0">
                <a:hlinkClick r:id="rId4"/>
              </a:rPr>
              <a:t>www.multitasking-solutions.it</a:t>
            </a:r>
            <a:endParaRPr lang="it-IT" sz="1000" dirty="0"/>
          </a:p>
        </p:txBody>
      </p:sp>
      <p:grpSp>
        <p:nvGrpSpPr>
          <p:cNvPr id="7" name="그룹 65"/>
          <p:cNvGrpSpPr>
            <a:grpSpLocks/>
          </p:cNvGrpSpPr>
          <p:nvPr/>
        </p:nvGrpSpPr>
        <p:grpSpPr bwMode="auto">
          <a:xfrm>
            <a:off x="6045201" y="1176530"/>
            <a:ext cx="1944688" cy="2071687"/>
            <a:chOff x="4000500" y="1714500"/>
            <a:chExt cx="2214563" cy="2071688"/>
          </a:xfrm>
        </p:grpSpPr>
        <p:pic>
          <p:nvPicPr>
            <p:cNvPr id="8" name="그림 27" descr="main_0010_text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750" t="27083" r="32031" b="44792"/>
            <a:stretch>
              <a:fillRect/>
            </a:stretch>
          </p:blipFill>
          <p:spPr bwMode="auto">
            <a:xfrm>
              <a:off x="4000500" y="1857375"/>
              <a:ext cx="2214563" cy="1928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55"/>
            <p:cNvSpPr txBox="1">
              <a:spLocks noChangeArrowheads="1"/>
            </p:cNvSpPr>
            <p:nvPr/>
          </p:nvSpPr>
          <p:spPr bwMode="auto">
            <a:xfrm>
              <a:off x="4797743" y="1714500"/>
              <a:ext cx="683351" cy="247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5791" tIns="47895" rIns="95791" bIns="47895">
              <a:spAutoFit/>
            </a:bodyPr>
            <a:lstStyle/>
            <a:p>
              <a:pPr defTabSz="95885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050" b="1" dirty="0">
                  <a:solidFill>
                    <a:srgbClr val="595959"/>
                  </a:solidFill>
                  <a:latin typeface="+mn-lt"/>
                  <a:cs typeface="Arial" pitchFamily="34" charset="0"/>
                </a:rPr>
                <a:t>Room</a:t>
              </a:r>
            </a:p>
          </p:txBody>
        </p:sp>
        <p:sp>
          <p:nvSpPr>
            <p:cNvPr id="10" name="TextBox 55"/>
            <p:cNvSpPr txBox="1">
              <a:spLocks noChangeArrowheads="1"/>
            </p:cNvSpPr>
            <p:nvPr/>
          </p:nvSpPr>
          <p:spPr bwMode="auto">
            <a:xfrm>
              <a:off x="4598884" y="3357563"/>
              <a:ext cx="1039488" cy="247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5791" tIns="47895" rIns="95791" bIns="47895">
              <a:spAutoFit/>
            </a:bodyPr>
            <a:lstStyle/>
            <a:p>
              <a:pPr defTabSz="95885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050" b="1" dirty="0">
                  <a:solidFill>
                    <a:srgbClr val="595959"/>
                  </a:solidFill>
                  <a:latin typeface="+mn-lt"/>
                  <a:cs typeface="Arial" pitchFamily="34" charset="0"/>
                </a:rPr>
                <a:t>Legacy TV</a:t>
              </a:r>
            </a:p>
          </p:txBody>
        </p:sp>
      </p:grpSp>
      <p:sp>
        <p:nvSpPr>
          <p:cNvPr id="23" name="TextBox 55"/>
          <p:cNvSpPr txBox="1">
            <a:spLocks noChangeArrowheads="1"/>
          </p:cNvSpPr>
          <p:nvPr/>
        </p:nvSpPr>
        <p:spPr bwMode="auto">
          <a:xfrm>
            <a:off x="4233665" y="1447204"/>
            <a:ext cx="945263" cy="258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791" tIns="47895" rIns="95791" bIns="47895">
            <a:spAutoFit/>
          </a:bodyPr>
          <a:lstStyle/>
          <a:p>
            <a:pPr defTabSz="9588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50" b="1" dirty="0" smtClean="0">
                <a:solidFill>
                  <a:srgbClr val="595959"/>
                </a:solidFill>
                <a:cs typeface="Arial" pitchFamily="34" charset="0"/>
              </a:rPr>
              <a:t>TV </a:t>
            </a:r>
            <a:r>
              <a:rPr lang="en-US" altLang="ko-KR" sz="1050" b="1" dirty="0" err="1" smtClean="0">
                <a:solidFill>
                  <a:srgbClr val="595959"/>
                </a:solidFill>
                <a:cs typeface="Arial" pitchFamily="34" charset="0"/>
              </a:rPr>
              <a:t>Headhend</a:t>
            </a:r>
            <a:endParaRPr kumimoji="0" lang="en-US" altLang="ko-KR" sz="1050" b="1" dirty="0">
              <a:solidFill>
                <a:srgbClr val="595959"/>
              </a:solidFill>
              <a:latin typeface="+mn-lt"/>
              <a:cs typeface="Arial" pitchFamily="34" charset="0"/>
            </a:endParaRPr>
          </a:p>
        </p:txBody>
      </p:sp>
      <p:grpSp>
        <p:nvGrpSpPr>
          <p:cNvPr id="24" name="그룹 71"/>
          <p:cNvGrpSpPr>
            <a:grpSpLocks/>
          </p:cNvGrpSpPr>
          <p:nvPr/>
        </p:nvGrpSpPr>
        <p:grpSpPr bwMode="auto">
          <a:xfrm>
            <a:off x="2961753" y="2429861"/>
            <a:ext cx="361769" cy="420233"/>
            <a:chOff x="2071670" y="2500314"/>
            <a:chExt cx="1112384" cy="534985"/>
          </a:xfrm>
        </p:grpSpPr>
        <p:pic>
          <p:nvPicPr>
            <p:cNvPr id="25" name="그림 12" descr="main_0004_Group-6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2446" y="2500314"/>
              <a:ext cx="81608" cy="534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TextBox 55"/>
            <p:cNvSpPr txBox="1">
              <a:spLocks noChangeArrowheads="1"/>
            </p:cNvSpPr>
            <p:nvPr/>
          </p:nvSpPr>
          <p:spPr bwMode="auto">
            <a:xfrm>
              <a:off x="2071670" y="2662238"/>
              <a:ext cx="361622" cy="258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5791" tIns="47895" rIns="95791" bIns="47895">
              <a:spAutoFit/>
            </a:bodyPr>
            <a:lstStyle/>
            <a:p>
              <a:pPr defTabSz="95885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050" b="1" dirty="0">
                  <a:solidFill>
                    <a:srgbClr val="595959"/>
                  </a:solidFill>
                  <a:latin typeface="+mn-lt"/>
                  <a:cs typeface="Arial" pitchFamily="34" charset="0"/>
                </a:rPr>
                <a:t>RF </a:t>
              </a:r>
            </a:p>
          </p:txBody>
        </p:sp>
      </p:grpSp>
      <p:grpSp>
        <p:nvGrpSpPr>
          <p:cNvPr id="33" name="그룹 75"/>
          <p:cNvGrpSpPr>
            <a:grpSpLocks/>
          </p:cNvGrpSpPr>
          <p:nvPr/>
        </p:nvGrpSpPr>
        <p:grpSpPr bwMode="auto">
          <a:xfrm>
            <a:off x="5178924" y="2136498"/>
            <a:ext cx="928688" cy="708025"/>
            <a:chOff x="3286125" y="2788751"/>
            <a:chExt cx="928687" cy="708998"/>
          </a:xfrm>
        </p:grpSpPr>
        <p:pic>
          <p:nvPicPr>
            <p:cNvPr id="34" name="그림 14" descr="main_0004_Group-6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6125" y="2788751"/>
              <a:ext cx="928687" cy="708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TextBox 55"/>
            <p:cNvSpPr txBox="1">
              <a:spLocks noChangeArrowheads="1"/>
            </p:cNvSpPr>
            <p:nvPr/>
          </p:nvSpPr>
          <p:spPr bwMode="auto">
            <a:xfrm>
              <a:off x="3500438" y="3000179"/>
              <a:ext cx="331311" cy="258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5791" tIns="47895" rIns="95791" bIns="47895">
              <a:spAutoFit/>
            </a:bodyPr>
            <a:lstStyle/>
            <a:p>
              <a:pPr defTabSz="95885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050" b="1" dirty="0" smtClean="0">
                  <a:solidFill>
                    <a:srgbClr val="595959"/>
                  </a:solidFill>
                  <a:latin typeface="+mn-lt"/>
                  <a:cs typeface="Arial" pitchFamily="34" charset="0"/>
                </a:rPr>
                <a:t>RF</a:t>
              </a:r>
              <a:endParaRPr kumimoji="0" lang="en-US" altLang="ko-KR" sz="1050" b="1" dirty="0">
                <a:solidFill>
                  <a:srgbClr val="595959"/>
                </a:solidFill>
                <a:latin typeface="+mn-lt"/>
                <a:cs typeface="Arial" pitchFamily="34" charset="0"/>
              </a:endParaRPr>
            </a:p>
          </p:txBody>
        </p:sp>
      </p:grpSp>
      <p:sp>
        <p:nvSpPr>
          <p:cNvPr id="39" name="Rettangolo 38"/>
          <p:cNvSpPr/>
          <p:nvPr/>
        </p:nvSpPr>
        <p:spPr>
          <a:xfrm>
            <a:off x="3006916" y="357432"/>
            <a:ext cx="26532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L’architettura</a:t>
            </a:r>
            <a:r>
              <a:rPr lang="it-IT" sz="2400" b="1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</p:txBody>
      </p:sp>
      <p:pic>
        <p:nvPicPr>
          <p:cNvPr id="40" name="Immagine 39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6" b="38589"/>
          <a:stretch/>
        </p:blipFill>
        <p:spPr bwMode="auto">
          <a:xfrm>
            <a:off x="287333" y="2029461"/>
            <a:ext cx="3590693" cy="11295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8" t="44690" r="17451" b="20788"/>
          <a:stretch/>
        </p:blipFill>
        <p:spPr bwMode="auto">
          <a:xfrm>
            <a:off x="3978908" y="2068772"/>
            <a:ext cx="1302589" cy="874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66658"/>
            <a:ext cx="50482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Connettore 1 4"/>
          <p:cNvCxnSpPr>
            <a:stCxn id="1027" idx="2"/>
          </p:cNvCxnSpPr>
          <p:nvPr/>
        </p:nvCxnSpPr>
        <p:spPr>
          <a:xfrm>
            <a:off x="935981" y="1842933"/>
            <a:ext cx="107627" cy="2935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507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>
            <a:extLst/>
          </a:lstStyle>
          <a:p>
            <a:r>
              <a:rPr lang="it-IT" dirty="0" smtClean="0"/>
              <a:t>Info Channel MTS</a:t>
            </a:r>
            <a:endParaRPr lang="it-IT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0"/>
            <a:ext cx="1950724" cy="1176530"/>
          </a:xfrm>
          <a:prstGeom prst="rect">
            <a:avLst/>
          </a:prstGeom>
        </p:spPr>
      </p:pic>
      <p:sp>
        <p:nvSpPr>
          <p:cNvPr id="14" name="Rettangolo 13"/>
          <p:cNvSpPr/>
          <p:nvPr/>
        </p:nvSpPr>
        <p:spPr>
          <a:xfrm>
            <a:off x="107504" y="6287652"/>
            <a:ext cx="8424936" cy="5539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sz="1000" b="1" dirty="0"/>
              <a:t>MultiTasking Solutions  Sas di Colombo Carlo e Co                                </a:t>
            </a:r>
            <a:endParaRPr lang="it-IT" sz="1000" dirty="0"/>
          </a:p>
          <a:p>
            <a:r>
              <a:rPr lang="it-IT" sz="1000" dirty="0"/>
              <a:t>Via </a:t>
            </a:r>
            <a:r>
              <a:rPr lang="it-IT" sz="1000" dirty="0" err="1"/>
              <a:t>R.Serra</a:t>
            </a:r>
            <a:r>
              <a:rPr lang="it-IT" sz="1000" dirty="0"/>
              <a:t> 14 20148 Milano                                                                        </a:t>
            </a:r>
            <a:r>
              <a:rPr lang="it-IT" sz="1000" dirty="0" smtClean="0"/>
              <a:t> 			   Mail </a:t>
            </a:r>
            <a:r>
              <a:rPr lang="it-IT" sz="1000" dirty="0"/>
              <a:t>info@multitasking-solutions.it</a:t>
            </a:r>
          </a:p>
          <a:p>
            <a:r>
              <a:rPr lang="en-GB" sz="1000" dirty="0" smtClean="0"/>
              <a:t>Tel   02.87078398   Mob.333.4919857.                                                      			  </a:t>
            </a:r>
            <a:r>
              <a:rPr lang="en-GB" sz="1000" dirty="0"/>
              <a:t>Web: </a:t>
            </a:r>
            <a:r>
              <a:rPr lang="en-US" sz="1000" dirty="0">
                <a:hlinkClick r:id="rId4"/>
              </a:rPr>
              <a:t>www.multitasking-solutions.it</a:t>
            </a:r>
            <a:endParaRPr lang="it-IT" sz="1000" dirty="0"/>
          </a:p>
        </p:txBody>
      </p:sp>
      <p:sp>
        <p:nvSpPr>
          <p:cNvPr id="6" name="Rettangolo 5"/>
          <p:cNvSpPr/>
          <p:nvPr/>
        </p:nvSpPr>
        <p:spPr>
          <a:xfrm>
            <a:off x="1067892" y="1628800"/>
            <a:ext cx="53447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</a:t>
            </a:r>
            <a:r>
              <a:rPr lang="it-IT" sz="24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web </a:t>
            </a:r>
            <a:r>
              <a:rPr lang="it-IT" sz="2400" b="1" dirty="0" err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interface</a:t>
            </a:r>
            <a:r>
              <a:rPr lang="it-IT" sz="24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di </a:t>
            </a:r>
            <a:r>
              <a:rPr lang="it-IT" sz="24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controllo</a:t>
            </a:r>
            <a:r>
              <a:rPr lang="it-IT" sz="24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2400" b="1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it-IT" sz="2400" b="1" dirty="0" smtClean="0">
              <a:solidFill>
                <a:srgbClr val="00B05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Immagine 6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9" t="16955" r="9357" b="15398"/>
          <a:stretch/>
        </p:blipFill>
        <p:spPr bwMode="auto">
          <a:xfrm>
            <a:off x="1259632" y="2276872"/>
            <a:ext cx="4961255" cy="33102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5915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spetto illustrativo">
  <a:themeElements>
    <a:clrScheme name="Modulo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213</Words>
  <Application>Microsoft Office PowerPoint</Application>
  <PresentationFormat>Presentazione su schermo (4:3)</PresentationFormat>
  <Paragraphs>44</Paragraphs>
  <Slides>4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5" baseType="lpstr">
      <vt:lpstr>Prospetto illustrativo</vt:lpstr>
      <vt:lpstr>SAT COFDM MTS</vt:lpstr>
      <vt:lpstr>Info Channel MTS</vt:lpstr>
      <vt:lpstr>Info Channel MTS</vt:lpstr>
      <vt:lpstr>Info Channel MTS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2012-08-29T09:59:03Z</dcterms:created>
  <dcterms:modified xsi:type="dcterms:W3CDTF">2012-09-03T11:48:12Z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1040</vt:i4>
  </property>
  <property fmtid="{D5CDD505-2E9C-101B-9397-08002B2CF9AE}" pid="3" name="_Version">
    <vt:lpwstr>12.0.4518</vt:lpwstr>
  </property>
</Properties>
</file>